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8"/>
  </p:notesMasterIdLst>
  <p:handoutMasterIdLst>
    <p:handoutMasterId r:id="rId49"/>
  </p:handoutMasterIdLst>
  <p:sldIdLst>
    <p:sldId id="359" r:id="rId2"/>
    <p:sldId id="360" r:id="rId3"/>
    <p:sldId id="309" r:id="rId4"/>
    <p:sldId id="367" r:id="rId5"/>
    <p:sldId id="296" r:id="rId6"/>
    <p:sldId id="300" r:id="rId7"/>
    <p:sldId id="361" r:id="rId8"/>
    <p:sldId id="358" r:id="rId9"/>
    <p:sldId id="352" r:id="rId10"/>
    <p:sldId id="354" r:id="rId11"/>
    <p:sldId id="356" r:id="rId12"/>
    <p:sldId id="369" r:id="rId13"/>
    <p:sldId id="386" r:id="rId14"/>
    <p:sldId id="385" r:id="rId15"/>
    <p:sldId id="387" r:id="rId16"/>
    <p:sldId id="388" r:id="rId17"/>
    <p:sldId id="410" r:id="rId18"/>
    <p:sldId id="389" r:id="rId19"/>
    <p:sldId id="390" r:id="rId20"/>
    <p:sldId id="411" r:id="rId21"/>
    <p:sldId id="400" r:id="rId22"/>
    <p:sldId id="399" r:id="rId23"/>
    <p:sldId id="371" r:id="rId24"/>
    <p:sldId id="372" r:id="rId25"/>
    <p:sldId id="379" r:id="rId26"/>
    <p:sldId id="407" r:id="rId27"/>
    <p:sldId id="408" r:id="rId28"/>
    <p:sldId id="301" r:id="rId29"/>
    <p:sldId id="318" r:id="rId30"/>
    <p:sldId id="406" r:id="rId31"/>
    <p:sldId id="376" r:id="rId32"/>
    <p:sldId id="380" r:id="rId33"/>
    <p:sldId id="381" r:id="rId34"/>
    <p:sldId id="414" r:id="rId35"/>
    <p:sldId id="382" r:id="rId36"/>
    <p:sldId id="413" r:id="rId37"/>
    <p:sldId id="401" r:id="rId38"/>
    <p:sldId id="383" r:id="rId39"/>
    <p:sldId id="412" r:id="rId40"/>
    <p:sldId id="415" r:id="rId41"/>
    <p:sldId id="365" r:id="rId42"/>
    <p:sldId id="377" r:id="rId43"/>
    <p:sldId id="362" r:id="rId44"/>
    <p:sldId id="378" r:id="rId45"/>
    <p:sldId id="391" r:id="rId46"/>
    <p:sldId id="405" r:id="rId47"/>
  </p:sldIdLst>
  <p:sldSz cx="10287000" cy="6858000" type="35mm"/>
  <p:notesSz cx="6985000" cy="9282113"/>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40">
          <p15:clr>
            <a:srgbClr val="A4A3A4"/>
          </p15:clr>
        </p15:guide>
      </p15:sldGuideLst>
    </p:ext>
    <p:ext uri="{2D200454-40CA-4A62-9FC3-DE9A4176ACB9}">
      <p15:notesGuideLst xmlns:p15="http://schemas.microsoft.com/office/powerpoint/2012/main">
        <p15:guide id="1" orient="horz" pos="2923">
          <p15:clr>
            <a:srgbClr val="A4A3A4"/>
          </p15:clr>
        </p15:guide>
        <p15:guide id="2" pos="22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B9F"/>
    <a:srgbClr val="FF8000"/>
    <a:srgbClr val="FF0000"/>
    <a:srgbClr val="FFFF00"/>
    <a:srgbClr val="0000FF"/>
    <a:srgbClr val="FF6200"/>
    <a:srgbClr val="66FF66"/>
    <a:srgbClr val="800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1" autoAdjust="0"/>
    <p:restoredTop sz="66733" autoAdjust="0"/>
  </p:normalViewPr>
  <p:slideViewPr>
    <p:cSldViewPr snapToGrid="0">
      <p:cViewPr varScale="1">
        <p:scale>
          <a:sx n="103" d="100"/>
          <a:sy n="103" d="100"/>
        </p:scale>
        <p:origin x="168" y="102"/>
      </p:cViewPr>
      <p:guideLst>
        <p:guide orient="horz" pos="2160"/>
        <p:guide pos="32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696"/>
    </p:cViewPr>
  </p:sorterViewPr>
  <p:notesViewPr>
    <p:cSldViewPr snapToGrid="0">
      <p:cViewPr varScale="1">
        <p:scale>
          <a:sx n="135" d="100"/>
          <a:sy n="135" d="100"/>
        </p:scale>
        <p:origin x="-3576" y="-104"/>
      </p:cViewPr>
      <p:guideLst>
        <p:guide orient="horz" pos="2923"/>
        <p:guide pos="220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2" name="Text Box 8">
            <a:extLst>
              <a:ext uri="{FF2B5EF4-FFF2-40B4-BE49-F238E27FC236}">
                <a16:creationId xmlns:a16="http://schemas.microsoft.com/office/drawing/2014/main" id="{5CC143F6-FA84-4014-894A-E6291BCCFC9B}"/>
              </a:ext>
            </a:extLst>
          </p:cNvPr>
          <p:cNvSpPr txBox="1">
            <a:spLocks noChangeArrowheads="1"/>
          </p:cNvSpPr>
          <p:nvPr/>
        </p:nvSpPr>
        <p:spPr bwMode="auto">
          <a:xfrm>
            <a:off x="447675" y="242888"/>
            <a:ext cx="6027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b="1" i="1">
                <a:effectLst>
                  <a:outerShdw blurRad="38100" dist="38100" dir="2700000" algn="tl">
                    <a:srgbClr val="C0C0C0"/>
                  </a:outerShdw>
                </a:effectLst>
                <a:latin typeface="Century Schoolbook" panose="02040604050505020304" pitchFamily="18" charset="0"/>
              </a:rPr>
              <a:t>Notes - Spray Drift Management</a:t>
            </a:r>
            <a:endParaRPr lang="en-US" altLang="en-US">
              <a:latin typeface="Times" panose="02020603050405020304" pitchFamily="18"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4E11C392-BC61-427B-A475-050633E477F2}"/>
              </a:ext>
            </a:extLst>
          </p:cNvPr>
          <p:cNvSpPr>
            <a:spLocks noGrp="1" noChangeArrowheads="1"/>
          </p:cNvSpPr>
          <p:nvPr>
            <p:ph type="hdr" sz="quarter"/>
          </p:nvPr>
        </p:nvSpPr>
        <p:spPr bwMode="auto">
          <a:xfrm>
            <a:off x="0" y="0"/>
            <a:ext cx="302736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36" tIns="46467" rIns="92936" bIns="46467" numCol="1" anchor="t" anchorCtr="0" compatLnSpc="1">
            <a:prstTxWarp prst="textNoShape">
              <a:avLst/>
            </a:prstTxWarp>
          </a:bodyPr>
          <a:lstStyle>
            <a:lvl1pPr defTabSz="930275">
              <a:defRPr sz="1200"/>
            </a:lvl1pPr>
          </a:lstStyle>
          <a:p>
            <a:endParaRPr lang="en-US" altLang="en-US"/>
          </a:p>
        </p:txBody>
      </p:sp>
      <p:sp>
        <p:nvSpPr>
          <p:cNvPr id="4099" name="Rectangle 3">
            <a:extLst>
              <a:ext uri="{FF2B5EF4-FFF2-40B4-BE49-F238E27FC236}">
                <a16:creationId xmlns:a16="http://schemas.microsoft.com/office/drawing/2014/main" id="{00583665-0EB7-452A-B94E-B9B05F36EE36}"/>
              </a:ext>
            </a:extLst>
          </p:cNvPr>
          <p:cNvSpPr>
            <a:spLocks noGrp="1" noChangeArrowheads="1"/>
          </p:cNvSpPr>
          <p:nvPr>
            <p:ph type="dt" idx="1"/>
          </p:nvPr>
        </p:nvSpPr>
        <p:spPr bwMode="auto">
          <a:xfrm>
            <a:off x="3957638" y="0"/>
            <a:ext cx="3027362"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36" tIns="46467" rIns="92936" bIns="46467" numCol="1" anchor="t" anchorCtr="0" compatLnSpc="1">
            <a:prstTxWarp prst="textNoShape">
              <a:avLst/>
            </a:prstTxWarp>
          </a:bodyPr>
          <a:lstStyle>
            <a:lvl1pPr algn="r" defTabSz="930275">
              <a:defRPr sz="1200"/>
            </a:lvl1pPr>
          </a:lstStyle>
          <a:p>
            <a:endParaRPr lang="en-US" altLang="en-US"/>
          </a:p>
        </p:txBody>
      </p:sp>
      <p:sp>
        <p:nvSpPr>
          <p:cNvPr id="4100" name="Rectangle 4">
            <a:extLst>
              <a:ext uri="{FF2B5EF4-FFF2-40B4-BE49-F238E27FC236}">
                <a16:creationId xmlns:a16="http://schemas.microsoft.com/office/drawing/2014/main" id="{FD7F6C3D-64E7-4779-84D8-5F9CF3BC13EE}"/>
              </a:ext>
            </a:extLst>
          </p:cNvPr>
          <p:cNvSpPr>
            <a:spLocks noChangeArrowheads="1" noTextEdit="1"/>
          </p:cNvSpPr>
          <p:nvPr>
            <p:ph type="sldImg" idx="2"/>
          </p:nvPr>
        </p:nvSpPr>
        <p:spPr bwMode="auto">
          <a:xfrm>
            <a:off x="882650" y="696913"/>
            <a:ext cx="5219700" cy="34798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a:extLst>
              <a:ext uri="{FF2B5EF4-FFF2-40B4-BE49-F238E27FC236}">
                <a16:creationId xmlns:a16="http://schemas.microsoft.com/office/drawing/2014/main" id="{907838D4-0DB2-483B-B6F4-7C4549EE30FD}"/>
              </a:ext>
            </a:extLst>
          </p:cNvPr>
          <p:cNvSpPr>
            <a:spLocks noGrp="1" noChangeArrowheads="1"/>
          </p:cNvSpPr>
          <p:nvPr>
            <p:ph type="body" sz="quarter" idx="3"/>
          </p:nvPr>
        </p:nvSpPr>
        <p:spPr bwMode="auto">
          <a:xfrm>
            <a:off x="931863" y="4408488"/>
            <a:ext cx="5121275"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36" tIns="46467" rIns="92936" bIns="4646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2" name="Rectangle 6">
            <a:extLst>
              <a:ext uri="{FF2B5EF4-FFF2-40B4-BE49-F238E27FC236}">
                <a16:creationId xmlns:a16="http://schemas.microsoft.com/office/drawing/2014/main" id="{88D6F1A8-207A-47D6-A49A-B8CFF6C0E2F7}"/>
              </a:ext>
            </a:extLst>
          </p:cNvPr>
          <p:cNvSpPr>
            <a:spLocks noGrp="1" noChangeArrowheads="1"/>
          </p:cNvSpPr>
          <p:nvPr>
            <p:ph type="ftr" sz="quarter" idx="4"/>
          </p:nvPr>
        </p:nvSpPr>
        <p:spPr bwMode="auto">
          <a:xfrm>
            <a:off x="0" y="8818563"/>
            <a:ext cx="3027363"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36" tIns="46467" rIns="92936" bIns="46467" numCol="1" anchor="b" anchorCtr="0" compatLnSpc="1">
            <a:prstTxWarp prst="textNoShape">
              <a:avLst/>
            </a:prstTxWarp>
          </a:bodyPr>
          <a:lstStyle>
            <a:lvl1pPr defTabSz="930275">
              <a:defRPr sz="1200"/>
            </a:lvl1pPr>
          </a:lstStyle>
          <a:p>
            <a:endParaRPr lang="en-US" altLang="en-US"/>
          </a:p>
        </p:txBody>
      </p:sp>
      <p:sp>
        <p:nvSpPr>
          <p:cNvPr id="4103" name="Rectangle 7">
            <a:extLst>
              <a:ext uri="{FF2B5EF4-FFF2-40B4-BE49-F238E27FC236}">
                <a16:creationId xmlns:a16="http://schemas.microsoft.com/office/drawing/2014/main" id="{AF746D83-9590-4922-967C-F91AB8842C18}"/>
              </a:ext>
            </a:extLst>
          </p:cNvPr>
          <p:cNvSpPr>
            <a:spLocks noGrp="1" noChangeArrowheads="1"/>
          </p:cNvSpPr>
          <p:nvPr>
            <p:ph type="sldNum" sz="quarter" idx="5"/>
          </p:nvPr>
        </p:nvSpPr>
        <p:spPr bwMode="auto">
          <a:xfrm>
            <a:off x="3957638" y="8818563"/>
            <a:ext cx="3027362"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36" tIns="46467" rIns="92936" bIns="46467" numCol="1" anchor="b" anchorCtr="0" compatLnSpc="1">
            <a:prstTxWarp prst="textNoShape">
              <a:avLst/>
            </a:prstTxWarp>
          </a:bodyPr>
          <a:lstStyle>
            <a:lvl1pPr algn="r" defTabSz="930275">
              <a:defRPr sz="1200"/>
            </a:lvl1pPr>
          </a:lstStyle>
          <a:p>
            <a:fld id="{15128E3B-B832-43FE-829C-6E4894377B5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8D276DE-DD27-4680-A317-6CD72F1D30D7}"/>
              </a:ext>
            </a:extLst>
          </p:cNvPr>
          <p:cNvSpPr>
            <a:spLocks noGrp="1" noChangeArrowheads="1"/>
          </p:cNvSpPr>
          <p:nvPr>
            <p:ph type="sldNum" sz="quarter" idx="5"/>
          </p:nvPr>
        </p:nvSpPr>
        <p:spPr>
          <a:ln/>
        </p:spPr>
        <p:txBody>
          <a:bodyPr/>
          <a:lstStyle/>
          <a:p>
            <a:fld id="{282403FE-79BB-4D20-9F98-71540F02F9D2}" type="slidenum">
              <a:rPr lang="en-US" altLang="en-US"/>
              <a:pPr/>
              <a:t>1</a:t>
            </a:fld>
            <a:endParaRPr lang="en-US" altLang="en-US"/>
          </a:p>
        </p:txBody>
      </p:sp>
      <p:sp>
        <p:nvSpPr>
          <p:cNvPr id="270338" name="Rectangle 2">
            <a:extLst>
              <a:ext uri="{FF2B5EF4-FFF2-40B4-BE49-F238E27FC236}">
                <a16:creationId xmlns:a16="http://schemas.microsoft.com/office/drawing/2014/main" id="{ED2F09C4-D2EF-4772-B577-5B32C838CF1F}"/>
              </a:ext>
            </a:extLst>
          </p:cNvPr>
          <p:cNvSpPr>
            <a:spLocks noChangeArrowheads="1" noTextEdit="1"/>
          </p:cNvSpPr>
          <p:nvPr>
            <p:ph type="sldImg"/>
          </p:nvPr>
        </p:nvSpPr>
        <p:spPr>
          <a:ln/>
        </p:spPr>
      </p:sp>
      <p:sp>
        <p:nvSpPr>
          <p:cNvPr id="270339" name="Rectangle 3">
            <a:extLst>
              <a:ext uri="{FF2B5EF4-FFF2-40B4-BE49-F238E27FC236}">
                <a16:creationId xmlns:a16="http://schemas.microsoft.com/office/drawing/2014/main" id="{2FDDC643-41D9-4893-869F-DF0C38B311FB}"/>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1FE63F5-E045-4621-89C9-6B259526F782}"/>
              </a:ext>
            </a:extLst>
          </p:cNvPr>
          <p:cNvSpPr>
            <a:spLocks noGrp="1" noChangeArrowheads="1"/>
          </p:cNvSpPr>
          <p:nvPr>
            <p:ph type="sldNum" sz="quarter" idx="5"/>
          </p:nvPr>
        </p:nvSpPr>
        <p:spPr>
          <a:ln/>
        </p:spPr>
        <p:txBody>
          <a:bodyPr/>
          <a:lstStyle/>
          <a:p>
            <a:fld id="{5384D1EF-CB83-4AE5-80FE-E6A25C93079E}" type="slidenum">
              <a:rPr lang="en-US" altLang="en-US"/>
              <a:pPr/>
              <a:t>10</a:t>
            </a:fld>
            <a:endParaRPr lang="en-US" altLang="en-US"/>
          </a:p>
        </p:txBody>
      </p:sp>
      <p:sp>
        <p:nvSpPr>
          <p:cNvPr id="282626" name="Rectangle 2">
            <a:extLst>
              <a:ext uri="{FF2B5EF4-FFF2-40B4-BE49-F238E27FC236}">
                <a16:creationId xmlns:a16="http://schemas.microsoft.com/office/drawing/2014/main" id="{09323D65-B0FE-4B26-84BA-39EB2B01776E}"/>
              </a:ext>
            </a:extLst>
          </p:cNvPr>
          <p:cNvSpPr>
            <a:spLocks noChangeArrowheads="1" noTextEdit="1"/>
          </p:cNvSpPr>
          <p:nvPr>
            <p:ph type="sldImg"/>
          </p:nvPr>
        </p:nvSpPr>
        <p:spPr>
          <a:ln/>
        </p:spPr>
      </p:sp>
      <p:sp>
        <p:nvSpPr>
          <p:cNvPr id="282627" name="Rectangle 3">
            <a:extLst>
              <a:ext uri="{FF2B5EF4-FFF2-40B4-BE49-F238E27FC236}">
                <a16:creationId xmlns:a16="http://schemas.microsoft.com/office/drawing/2014/main" id="{4CFBBB90-C188-4E10-826B-C94301B109D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8FCB476-6520-4097-B58C-2677BC89FFDB}"/>
              </a:ext>
            </a:extLst>
          </p:cNvPr>
          <p:cNvSpPr>
            <a:spLocks noGrp="1" noChangeArrowheads="1"/>
          </p:cNvSpPr>
          <p:nvPr>
            <p:ph type="sldNum" sz="quarter" idx="5"/>
          </p:nvPr>
        </p:nvSpPr>
        <p:spPr>
          <a:ln/>
        </p:spPr>
        <p:txBody>
          <a:bodyPr/>
          <a:lstStyle/>
          <a:p>
            <a:fld id="{1A4D06EC-3DA1-4D9D-A185-9AD4D8E80944}" type="slidenum">
              <a:rPr lang="en-US" altLang="en-US"/>
              <a:pPr/>
              <a:t>11</a:t>
            </a:fld>
            <a:endParaRPr lang="en-US" altLang="en-US"/>
          </a:p>
        </p:txBody>
      </p:sp>
      <p:sp>
        <p:nvSpPr>
          <p:cNvPr id="253954" name="Rectangle 2">
            <a:extLst>
              <a:ext uri="{FF2B5EF4-FFF2-40B4-BE49-F238E27FC236}">
                <a16:creationId xmlns:a16="http://schemas.microsoft.com/office/drawing/2014/main" id="{6E2AB542-5912-4A4A-8807-06EA1417027E}"/>
              </a:ext>
            </a:extLst>
          </p:cNvPr>
          <p:cNvSpPr>
            <a:spLocks noChangeArrowheads="1" noTextEdit="1"/>
          </p:cNvSpPr>
          <p:nvPr>
            <p:ph type="sldImg"/>
          </p:nvPr>
        </p:nvSpPr>
        <p:spPr>
          <a:ln/>
        </p:spPr>
      </p:sp>
      <p:sp>
        <p:nvSpPr>
          <p:cNvPr id="253955" name="Rectangle 3">
            <a:extLst>
              <a:ext uri="{FF2B5EF4-FFF2-40B4-BE49-F238E27FC236}">
                <a16:creationId xmlns:a16="http://schemas.microsoft.com/office/drawing/2014/main" id="{1599B094-62B5-41F3-A17B-301563E485D0}"/>
              </a:ext>
            </a:extLst>
          </p:cNvPr>
          <p:cNvSpPr>
            <a:spLocks noGrp="1" noChangeArrowheads="1"/>
          </p:cNvSpPr>
          <p:nvPr>
            <p:ph type="body" idx="1"/>
          </p:nvPr>
        </p:nvSpPr>
        <p:spPr/>
        <p:txBody>
          <a:bodyPr/>
          <a:lstStyle/>
          <a:p>
            <a:endParaRPr lang="en-US" altLang="en-US"/>
          </a:p>
          <a:p>
            <a:r>
              <a:rPr lang="en-US" altLang="en-US"/>
              <a:t>This shows the difference in coverage….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D34D4BB-0213-4139-BFF4-51E0D3E79FEF}"/>
              </a:ext>
            </a:extLst>
          </p:cNvPr>
          <p:cNvSpPr>
            <a:spLocks noGrp="1" noChangeArrowheads="1"/>
          </p:cNvSpPr>
          <p:nvPr>
            <p:ph type="sldNum" sz="quarter" idx="5"/>
          </p:nvPr>
        </p:nvSpPr>
        <p:spPr>
          <a:ln/>
        </p:spPr>
        <p:txBody>
          <a:bodyPr/>
          <a:lstStyle/>
          <a:p>
            <a:fld id="{BC163735-C685-4959-AA64-7D32B3FAE6A8}" type="slidenum">
              <a:rPr lang="en-US" altLang="en-US"/>
              <a:pPr/>
              <a:t>12</a:t>
            </a:fld>
            <a:endParaRPr lang="en-US" altLang="en-US"/>
          </a:p>
        </p:txBody>
      </p:sp>
      <p:sp>
        <p:nvSpPr>
          <p:cNvPr id="265218" name="Rectangle 2">
            <a:extLst>
              <a:ext uri="{FF2B5EF4-FFF2-40B4-BE49-F238E27FC236}">
                <a16:creationId xmlns:a16="http://schemas.microsoft.com/office/drawing/2014/main" id="{A7A54914-EEA4-479F-BAFC-F7ACD7B8BB4E}"/>
              </a:ext>
            </a:extLst>
          </p:cNvPr>
          <p:cNvSpPr>
            <a:spLocks noChangeArrowheads="1" noTextEdit="1"/>
          </p:cNvSpPr>
          <p:nvPr>
            <p:ph type="sldImg"/>
          </p:nvPr>
        </p:nvSpPr>
        <p:spPr>
          <a:ln/>
        </p:spPr>
      </p:sp>
      <p:sp>
        <p:nvSpPr>
          <p:cNvPr id="265219" name="Rectangle 3">
            <a:extLst>
              <a:ext uri="{FF2B5EF4-FFF2-40B4-BE49-F238E27FC236}">
                <a16:creationId xmlns:a16="http://schemas.microsoft.com/office/drawing/2014/main" id="{EAC7A820-0843-4AD7-AEAA-55FEFE06ACAC}"/>
              </a:ext>
            </a:extLst>
          </p:cNvPr>
          <p:cNvSpPr>
            <a:spLocks noGrp="1" noChangeArrowheads="1"/>
          </p:cNvSpPr>
          <p:nvPr>
            <p:ph type="body" idx="1"/>
          </p:nvPr>
        </p:nvSpPr>
        <p:spPr/>
        <p:txBody>
          <a:bodyPr/>
          <a:lstStyle/>
          <a:p>
            <a:endParaRPr lang="en-US" altLang="en-US"/>
          </a:p>
          <a:p>
            <a:r>
              <a:rPr lang="en-US" altLang="en-US"/>
              <a:t>So…when you reduce droplet size, what happens?!  What do you gain -- and what can go wrong (what do you lose or give up)?</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AF1A5F4-E525-4C99-9364-C0A8EDF4375C}"/>
              </a:ext>
            </a:extLst>
          </p:cNvPr>
          <p:cNvSpPr>
            <a:spLocks noGrp="1" noChangeArrowheads="1"/>
          </p:cNvSpPr>
          <p:nvPr>
            <p:ph type="sldNum" sz="quarter" idx="5"/>
          </p:nvPr>
        </p:nvSpPr>
        <p:spPr>
          <a:ln/>
        </p:spPr>
        <p:txBody>
          <a:bodyPr/>
          <a:lstStyle/>
          <a:p>
            <a:fld id="{25E00204-063A-4D87-A4A9-BFBCCFC46B3C}" type="slidenum">
              <a:rPr lang="en-US" altLang="en-US"/>
              <a:pPr/>
              <a:t>13</a:t>
            </a:fld>
            <a:endParaRPr lang="en-US" altLang="en-US"/>
          </a:p>
        </p:txBody>
      </p:sp>
      <p:sp>
        <p:nvSpPr>
          <p:cNvPr id="329730" name="Rectangle 2">
            <a:extLst>
              <a:ext uri="{FF2B5EF4-FFF2-40B4-BE49-F238E27FC236}">
                <a16:creationId xmlns:a16="http://schemas.microsoft.com/office/drawing/2014/main" id="{FE923185-68CA-40A1-B0AF-B05625DFD614}"/>
              </a:ext>
            </a:extLst>
          </p:cNvPr>
          <p:cNvSpPr>
            <a:spLocks noChangeArrowheads="1" noTextEdit="1"/>
          </p:cNvSpPr>
          <p:nvPr>
            <p:ph type="sldImg"/>
          </p:nvPr>
        </p:nvSpPr>
        <p:spPr>
          <a:ln/>
        </p:spPr>
      </p:sp>
      <p:sp>
        <p:nvSpPr>
          <p:cNvPr id="329731" name="Rectangle 3">
            <a:extLst>
              <a:ext uri="{FF2B5EF4-FFF2-40B4-BE49-F238E27FC236}">
                <a16:creationId xmlns:a16="http://schemas.microsoft.com/office/drawing/2014/main" id="{962BBD00-BE4B-4CA8-B273-C5517FF2EF32}"/>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5D38D22-5055-4887-A2A5-63E4C3C680ED}"/>
              </a:ext>
            </a:extLst>
          </p:cNvPr>
          <p:cNvSpPr>
            <a:spLocks noGrp="1" noChangeArrowheads="1"/>
          </p:cNvSpPr>
          <p:nvPr>
            <p:ph type="sldNum" sz="quarter" idx="5"/>
          </p:nvPr>
        </p:nvSpPr>
        <p:spPr>
          <a:ln/>
        </p:spPr>
        <p:txBody>
          <a:bodyPr/>
          <a:lstStyle/>
          <a:p>
            <a:fld id="{C533335E-0AA6-442A-8814-6CE2E138BD6B}" type="slidenum">
              <a:rPr lang="en-US" altLang="en-US"/>
              <a:pPr/>
              <a:t>14</a:t>
            </a:fld>
            <a:endParaRPr lang="en-US" altLang="en-US"/>
          </a:p>
        </p:txBody>
      </p:sp>
      <p:sp>
        <p:nvSpPr>
          <p:cNvPr id="319490" name="Rectangle 2">
            <a:extLst>
              <a:ext uri="{FF2B5EF4-FFF2-40B4-BE49-F238E27FC236}">
                <a16:creationId xmlns:a16="http://schemas.microsoft.com/office/drawing/2014/main" id="{632B9330-FC08-4726-8157-165C9BC38890}"/>
              </a:ext>
            </a:extLst>
          </p:cNvPr>
          <p:cNvSpPr>
            <a:spLocks noChangeArrowheads="1" noTextEdit="1"/>
          </p:cNvSpPr>
          <p:nvPr>
            <p:ph type="sldImg"/>
          </p:nvPr>
        </p:nvSpPr>
        <p:spPr>
          <a:ln/>
        </p:spPr>
      </p:sp>
      <p:sp>
        <p:nvSpPr>
          <p:cNvPr id="319491" name="Rectangle 3">
            <a:extLst>
              <a:ext uri="{FF2B5EF4-FFF2-40B4-BE49-F238E27FC236}">
                <a16:creationId xmlns:a16="http://schemas.microsoft.com/office/drawing/2014/main" id="{A3C0C229-1BA1-4FD8-B7A4-7474D8CD044E}"/>
              </a:ext>
            </a:extLst>
          </p:cNvPr>
          <p:cNvSpPr>
            <a:spLocks noGrp="1" noChangeArrowheads="1"/>
          </p:cNvSpPr>
          <p:nvPr>
            <p:ph type="body" idx="1"/>
          </p:nvPr>
        </p:nvSpPr>
        <p:spPr/>
        <p:txBody>
          <a:bodyPr/>
          <a:lstStyle/>
          <a:p>
            <a:r>
              <a:rPr lang="en-US" altLang="en-US"/>
              <a:t>A given spray / liquid volume of 0.065 mm</a:t>
            </a:r>
            <a:r>
              <a:rPr lang="en-US" altLang="en-US" baseline="30000"/>
              <a:t>3</a:t>
            </a:r>
            <a:r>
              <a:rPr lang="en-US" altLang="en-US"/>
              <a:t> can produce:</a:t>
            </a:r>
          </a:p>
          <a:p>
            <a:r>
              <a:rPr lang="en-US" altLang="en-US"/>
              <a:t>One big drop (500 microns) OR 8 droplets half that size (250 microns) OR 64 droplets one-fourth the size of the 500-micron one you started with.</a:t>
            </a:r>
          </a:p>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129C450-BD28-4B48-BE27-206D74D8A052}"/>
              </a:ext>
            </a:extLst>
          </p:cNvPr>
          <p:cNvSpPr>
            <a:spLocks noGrp="1" noChangeArrowheads="1"/>
          </p:cNvSpPr>
          <p:nvPr>
            <p:ph type="sldNum" sz="quarter" idx="5"/>
          </p:nvPr>
        </p:nvSpPr>
        <p:spPr>
          <a:ln/>
        </p:spPr>
        <p:txBody>
          <a:bodyPr/>
          <a:lstStyle/>
          <a:p>
            <a:fld id="{7161140F-2AED-4F5F-A4DE-80199D5D460D}" type="slidenum">
              <a:rPr lang="en-US" altLang="en-US"/>
              <a:pPr/>
              <a:t>15</a:t>
            </a:fld>
            <a:endParaRPr lang="en-US" altLang="en-US"/>
          </a:p>
        </p:txBody>
      </p:sp>
      <p:sp>
        <p:nvSpPr>
          <p:cNvPr id="366594" name="Rectangle 2">
            <a:extLst>
              <a:ext uri="{FF2B5EF4-FFF2-40B4-BE49-F238E27FC236}">
                <a16:creationId xmlns:a16="http://schemas.microsoft.com/office/drawing/2014/main" id="{855947BC-AC8E-4060-8109-2F7AFBE68E7E}"/>
              </a:ext>
            </a:extLst>
          </p:cNvPr>
          <p:cNvSpPr>
            <a:spLocks noChangeArrowheads="1" noTextEdit="1"/>
          </p:cNvSpPr>
          <p:nvPr>
            <p:ph type="sldImg"/>
          </p:nvPr>
        </p:nvSpPr>
        <p:spPr>
          <a:ln/>
        </p:spPr>
      </p:sp>
      <p:sp>
        <p:nvSpPr>
          <p:cNvPr id="366595" name="Rectangle 3">
            <a:extLst>
              <a:ext uri="{FF2B5EF4-FFF2-40B4-BE49-F238E27FC236}">
                <a16:creationId xmlns:a16="http://schemas.microsoft.com/office/drawing/2014/main" id="{05FB7BF4-4809-4342-9430-66144EDBBCB8}"/>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52606A8-7A58-470F-BC18-FD31056BDC9A}"/>
              </a:ext>
            </a:extLst>
          </p:cNvPr>
          <p:cNvSpPr>
            <a:spLocks noGrp="1" noChangeArrowheads="1"/>
          </p:cNvSpPr>
          <p:nvPr>
            <p:ph type="sldNum" sz="quarter" idx="5"/>
          </p:nvPr>
        </p:nvSpPr>
        <p:spPr>
          <a:ln/>
        </p:spPr>
        <p:txBody>
          <a:bodyPr/>
          <a:lstStyle/>
          <a:p>
            <a:fld id="{0068885F-2D43-4C12-A098-91BF16AB88F4}" type="slidenum">
              <a:rPr lang="en-US" altLang="en-US"/>
              <a:pPr/>
              <a:t>16</a:t>
            </a:fld>
            <a:endParaRPr lang="en-US" altLang="en-US"/>
          </a:p>
        </p:txBody>
      </p:sp>
      <p:sp>
        <p:nvSpPr>
          <p:cNvPr id="320514" name="Rectangle 2">
            <a:extLst>
              <a:ext uri="{FF2B5EF4-FFF2-40B4-BE49-F238E27FC236}">
                <a16:creationId xmlns:a16="http://schemas.microsoft.com/office/drawing/2014/main" id="{A02EBCAB-7A93-4614-8F54-ED6B87613296}"/>
              </a:ext>
            </a:extLst>
          </p:cNvPr>
          <p:cNvSpPr>
            <a:spLocks noChangeArrowheads="1" noTextEdit="1"/>
          </p:cNvSpPr>
          <p:nvPr>
            <p:ph type="sldImg"/>
          </p:nvPr>
        </p:nvSpPr>
        <p:spPr>
          <a:ln/>
        </p:spPr>
      </p:sp>
      <p:sp>
        <p:nvSpPr>
          <p:cNvPr id="320515" name="Rectangle 3">
            <a:extLst>
              <a:ext uri="{FF2B5EF4-FFF2-40B4-BE49-F238E27FC236}">
                <a16:creationId xmlns:a16="http://schemas.microsoft.com/office/drawing/2014/main" id="{B8D1EB4B-58A4-4130-B745-09A6CA188DC9}"/>
              </a:ext>
            </a:extLst>
          </p:cNvPr>
          <p:cNvSpPr>
            <a:spLocks noGrp="1" noChangeArrowheads="1"/>
          </p:cNvSpPr>
          <p:nvPr>
            <p:ph type="body" idx="1"/>
          </p:nvPr>
        </p:nvSpPr>
        <p:spPr/>
        <p:txBody>
          <a:bodyPr/>
          <a:lstStyle/>
          <a:p>
            <a:r>
              <a:rPr lang="en-US" altLang="en-US"/>
              <a:t>All of the possibilities shown in the previous slide:</a:t>
            </a:r>
          </a:p>
          <a:p>
            <a:pPr lvl="1">
              <a:buFontTx/>
              <a:buChar char="•"/>
            </a:pPr>
            <a:r>
              <a:rPr lang="en-US" altLang="en-US"/>
              <a:t>1 500-micron droplet,</a:t>
            </a:r>
          </a:p>
          <a:p>
            <a:pPr lvl="1">
              <a:buFontTx/>
              <a:buChar char="•"/>
            </a:pPr>
            <a:r>
              <a:rPr lang="en-US" altLang="en-US"/>
              <a:t>8 250-micron droplets, and</a:t>
            </a:r>
          </a:p>
          <a:p>
            <a:pPr lvl="1">
              <a:buFontTx/>
              <a:buChar char="•"/>
            </a:pPr>
            <a:r>
              <a:rPr lang="en-US" altLang="en-US"/>
              <a:t>64 125-micron droplets:</a:t>
            </a:r>
          </a:p>
          <a:p>
            <a:r>
              <a:rPr lang="en-US" altLang="en-US"/>
              <a:t>ALL have the same VOLUME:  in this case, 0.065 mm</a:t>
            </a:r>
            <a:r>
              <a:rPr lang="en-US" altLang="en-US" baseline="30000"/>
              <a:t>3</a:t>
            </a:r>
            <a:r>
              <a:rPr lang="en-US" altLang="en-US"/>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0E67169-E5D4-44D8-A618-1BFE76888150}"/>
              </a:ext>
            </a:extLst>
          </p:cNvPr>
          <p:cNvSpPr>
            <a:spLocks noGrp="1" noChangeArrowheads="1"/>
          </p:cNvSpPr>
          <p:nvPr>
            <p:ph type="sldNum" sz="quarter" idx="5"/>
          </p:nvPr>
        </p:nvSpPr>
        <p:spPr>
          <a:ln/>
        </p:spPr>
        <p:txBody>
          <a:bodyPr/>
          <a:lstStyle/>
          <a:p>
            <a:fld id="{1B9DCBE4-735E-442D-9600-1FC51BE3F859}" type="slidenum">
              <a:rPr lang="en-US" altLang="en-US"/>
              <a:pPr/>
              <a:t>17</a:t>
            </a:fld>
            <a:endParaRPr lang="en-US" altLang="en-US"/>
          </a:p>
        </p:txBody>
      </p:sp>
      <p:sp>
        <p:nvSpPr>
          <p:cNvPr id="363522" name="Rectangle 2">
            <a:extLst>
              <a:ext uri="{FF2B5EF4-FFF2-40B4-BE49-F238E27FC236}">
                <a16:creationId xmlns:a16="http://schemas.microsoft.com/office/drawing/2014/main" id="{0580EB41-1AF3-4C64-B4F2-4DD7C8ED299A}"/>
              </a:ext>
            </a:extLst>
          </p:cNvPr>
          <p:cNvSpPr>
            <a:spLocks noChangeArrowheads="1"/>
          </p:cNvSpPr>
          <p:nvPr>
            <p:ph type="sldImg"/>
          </p:nvPr>
        </p:nvSpPr>
        <p:spPr bwMode="auto">
          <a:xfrm>
            <a:off x="882650" y="696913"/>
            <a:ext cx="5219700" cy="3479800"/>
          </a:xfrm>
          <a:prstGeom prst="rect">
            <a:avLst/>
          </a:prstGeom>
          <a:solidFill>
            <a:srgbClr val="FFFFFF"/>
          </a:solidFill>
          <a:ln>
            <a:solidFill>
              <a:srgbClr val="000000"/>
            </a:solidFill>
            <a:miter lim="800000"/>
            <a:headEnd/>
            <a:tailEnd/>
          </a:ln>
        </p:spPr>
      </p:sp>
      <p:sp>
        <p:nvSpPr>
          <p:cNvPr id="363523" name="Rectangle 3">
            <a:extLst>
              <a:ext uri="{FF2B5EF4-FFF2-40B4-BE49-F238E27FC236}">
                <a16:creationId xmlns:a16="http://schemas.microsoft.com/office/drawing/2014/main" id="{81D3928C-F25C-46B4-A4A3-D41B0EE99BBA}"/>
              </a:ext>
            </a:extLst>
          </p:cNvPr>
          <p:cNvSpPr>
            <a:spLocks noChangeArrowheads="1"/>
          </p:cNvSpPr>
          <p:nvPr>
            <p:ph type="body" idx="1"/>
          </p:nvPr>
        </p:nvSpPr>
        <p:spPr bwMode="auto">
          <a:xfrm>
            <a:off x="931863" y="4408488"/>
            <a:ext cx="5121275" cy="4176712"/>
          </a:xfrm>
          <a:prstGeom prst="rect">
            <a:avLst/>
          </a:prstGeom>
          <a:solidFill>
            <a:srgbClr val="FFFFFF"/>
          </a:solidFill>
          <a:ln>
            <a:solidFill>
              <a:srgbClr val="000000"/>
            </a:solidFill>
            <a:miter lim="800000"/>
            <a:headEnd/>
            <a:tailEnd/>
          </a:ln>
        </p:spPr>
        <p:txBody>
          <a:bodyPr/>
          <a:lstStyle/>
          <a:p>
            <a:r>
              <a:rPr lang="en-US" altLang="en-US"/>
              <a:t>However, the number of droplets varies considerably:</a:t>
            </a:r>
          </a:p>
          <a:p>
            <a:pPr lvl="1">
              <a:buFontTx/>
              <a:buChar char="•"/>
            </a:pPr>
            <a:r>
              <a:rPr lang="en-US" altLang="en-US"/>
              <a:t>1 500-micron droplet,</a:t>
            </a:r>
          </a:p>
          <a:p>
            <a:pPr lvl="1">
              <a:buFontTx/>
              <a:buChar char="•"/>
            </a:pPr>
            <a:r>
              <a:rPr lang="en-US" altLang="en-US"/>
              <a:t>8 250-micron droplets, and</a:t>
            </a:r>
          </a:p>
          <a:p>
            <a:pPr lvl="1">
              <a:buFontTx/>
              <a:buChar char="•"/>
            </a:pPr>
            <a:r>
              <a:rPr lang="en-US" altLang="en-US"/>
              <a:t>64 125-micron droplets:</a:t>
            </a:r>
          </a:p>
          <a:p>
            <a:endParaRPr lang="en-US" altLang="en-US"/>
          </a:p>
          <a:p>
            <a:r>
              <a:rPr lang="en-US" altLang="en-US"/>
              <a:t>Although each scenario (1@500, 8@250, and 64@ 125 microns) has the same VOLUME-- in this case, 0.065 mm</a:t>
            </a:r>
            <a:r>
              <a:rPr lang="en-US" altLang="en-US" baseline="30000"/>
              <a:t>3</a:t>
            </a:r>
            <a:r>
              <a:rPr lang="en-US" altLang="en-US"/>
              <a:t>. -- the difference in droplet number and size results in a big difference in surface area.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93C74EE-2BDD-4C61-A7C8-5F4F909CA426}"/>
              </a:ext>
            </a:extLst>
          </p:cNvPr>
          <p:cNvSpPr>
            <a:spLocks noGrp="1" noChangeArrowheads="1"/>
          </p:cNvSpPr>
          <p:nvPr>
            <p:ph type="sldNum" sz="quarter" idx="5"/>
          </p:nvPr>
        </p:nvSpPr>
        <p:spPr>
          <a:ln/>
        </p:spPr>
        <p:txBody>
          <a:bodyPr/>
          <a:lstStyle/>
          <a:p>
            <a:fld id="{FC017B11-42E3-463C-8119-BA69A835DA4E}" type="slidenum">
              <a:rPr lang="en-US" altLang="en-US"/>
              <a:pPr/>
              <a:t>18</a:t>
            </a:fld>
            <a:endParaRPr lang="en-US" altLang="en-US"/>
          </a:p>
        </p:txBody>
      </p:sp>
      <p:sp>
        <p:nvSpPr>
          <p:cNvPr id="321538" name="Rectangle 2">
            <a:extLst>
              <a:ext uri="{FF2B5EF4-FFF2-40B4-BE49-F238E27FC236}">
                <a16:creationId xmlns:a16="http://schemas.microsoft.com/office/drawing/2014/main" id="{9CD88463-220C-498F-8228-59C796D64E9C}"/>
              </a:ext>
            </a:extLst>
          </p:cNvPr>
          <p:cNvSpPr>
            <a:spLocks noChangeArrowheads="1" noTextEdit="1"/>
          </p:cNvSpPr>
          <p:nvPr>
            <p:ph type="sldImg"/>
          </p:nvPr>
        </p:nvSpPr>
        <p:spPr>
          <a:ln/>
        </p:spPr>
      </p:sp>
      <p:sp>
        <p:nvSpPr>
          <p:cNvPr id="321539" name="Rectangle 3">
            <a:extLst>
              <a:ext uri="{FF2B5EF4-FFF2-40B4-BE49-F238E27FC236}">
                <a16:creationId xmlns:a16="http://schemas.microsoft.com/office/drawing/2014/main" id="{890A589D-1325-45DB-A36F-C0A97F19D01F}"/>
              </a:ext>
            </a:extLst>
          </p:cNvPr>
          <p:cNvSpPr>
            <a:spLocks noGrp="1" noChangeArrowheads="1"/>
          </p:cNvSpPr>
          <p:nvPr>
            <p:ph type="body" idx="1"/>
          </p:nvPr>
        </p:nvSpPr>
        <p:spPr/>
        <p:txBody>
          <a:bodyPr/>
          <a:lstStyle/>
          <a:p>
            <a:r>
              <a:rPr lang="en-US" altLang="en-US"/>
              <a:t>The formula for calculating the surface area of a sphere is 4πr</a:t>
            </a:r>
            <a:r>
              <a:rPr lang="en-US" altLang="en-US" baseline="30000"/>
              <a:t>2</a:t>
            </a:r>
            <a:r>
              <a:rPr lang="en-US" altLang="en-US"/>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7FACC9C-C466-461F-9A0D-553F7F411890}"/>
              </a:ext>
            </a:extLst>
          </p:cNvPr>
          <p:cNvSpPr>
            <a:spLocks noGrp="1" noChangeArrowheads="1"/>
          </p:cNvSpPr>
          <p:nvPr>
            <p:ph type="sldNum" sz="quarter" idx="5"/>
          </p:nvPr>
        </p:nvSpPr>
        <p:spPr>
          <a:ln/>
        </p:spPr>
        <p:txBody>
          <a:bodyPr/>
          <a:lstStyle/>
          <a:p>
            <a:fld id="{C4118E9D-4C4A-4A7A-9DCF-DC3D2A57235A}" type="slidenum">
              <a:rPr lang="en-US" altLang="en-US"/>
              <a:pPr/>
              <a:t>19</a:t>
            </a:fld>
            <a:endParaRPr lang="en-US" altLang="en-US"/>
          </a:p>
        </p:txBody>
      </p:sp>
      <p:sp>
        <p:nvSpPr>
          <p:cNvPr id="305154" name="Rectangle 2">
            <a:extLst>
              <a:ext uri="{FF2B5EF4-FFF2-40B4-BE49-F238E27FC236}">
                <a16:creationId xmlns:a16="http://schemas.microsoft.com/office/drawing/2014/main" id="{8AC8CEBD-D86D-4ABC-B18A-ABFB3EC8EADA}"/>
              </a:ext>
            </a:extLst>
          </p:cNvPr>
          <p:cNvSpPr>
            <a:spLocks noChangeArrowheads="1"/>
          </p:cNvSpPr>
          <p:nvPr>
            <p:ph type="sldImg"/>
          </p:nvPr>
        </p:nvSpPr>
        <p:spPr bwMode="auto">
          <a:xfrm>
            <a:off x="882650" y="696913"/>
            <a:ext cx="5219700" cy="3479800"/>
          </a:xfrm>
          <a:prstGeom prst="rect">
            <a:avLst/>
          </a:prstGeom>
          <a:solidFill>
            <a:srgbClr val="FFFFFF"/>
          </a:solidFill>
          <a:ln>
            <a:solidFill>
              <a:srgbClr val="000000"/>
            </a:solidFill>
            <a:miter lim="800000"/>
            <a:headEnd/>
            <a:tailEnd/>
          </a:ln>
        </p:spPr>
      </p:sp>
      <p:sp>
        <p:nvSpPr>
          <p:cNvPr id="305155" name="Rectangle 3">
            <a:extLst>
              <a:ext uri="{FF2B5EF4-FFF2-40B4-BE49-F238E27FC236}">
                <a16:creationId xmlns:a16="http://schemas.microsoft.com/office/drawing/2014/main" id="{ECA3E674-8833-4F20-AA5F-5ED7AA3B5D6A}"/>
              </a:ext>
            </a:extLst>
          </p:cNvPr>
          <p:cNvSpPr>
            <a:spLocks noChangeArrowheads="1"/>
          </p:cNvSpPr>
          <p:nvPr>
            <p:ph type="body" idx="1"/>
          </p:nvPr>
        </p:nvSpPr>
        <p:spPr bwMode="auto">
          <a:xfrm>
            <a:off x="931863" y="4408488"/>
            <a:ext cx="5121275" cy="4176712"/>
          </a:xfrm>
          <a:prstGeom prst="rect">
            <a:avLst/>
          </a:prstGeom>
          <a:solidFill>
            <a:srgbClr val="FFFFFF"/>
          </a:solidFill>
          <a:ln>
            <a:solidFill>
              <a:srgbClr val="000000"/>
            </a:solidFill>
            <a:miter lim="800000"/>
            <a:headEnd/>
            <a:tailEnd/>
          </a:ln>
        </p:spPr>
        <p:txBody>
          <a:bodyPr/>
          <a:lstStyle/>
          <a:p>
            <a:r>
              <a:rPr lang="en-US" altLang="en-US"/>
              <a:t>Smaller droplets have more surface area per unit volume.  Reducing the droplet size by half doubles the surface area.</a:t>
            </a:r>
          </a:p>
          <a:p>
            <a:endParaRPr lang="en-US" altLang="en-US"/>
          </a:p>
          <a:p>
            <a:r>
              <a:rPr lang="en-US" altLang="en-US"/>
              <a:t>The amount of surface area is important because it influences evaporation rate.  The greater the surface:volume ratio, the more quickly a droplet will lose water -- and become smaller -- due to evaporation.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A73CCE3-6256-421B-A906-27183F9676C4}"/>
              </a:ext>
            </a:extLst>
          </p:cNvPr>
          <p:cNvSpPr>
            <a:spLocks noGrp="1" noChangeArrowheads="1"/>
          </p:cNvSpPr>
          <p:nvPr>
            <p:ph type="sldNum" sz="quarter" idx="5"/>
          </p:nvPr>
        </p:nvSpPr>
        <p:spPr>
          <a:ln/>
        </p:spPr>
        <p:txBody>
          <a:bodyPr/>
          <a:lstStyle/>
          <a:p>
            <a:fld id="{034627D9-5330-43B9-831A-4AA3AEDE239A}" type="slidenum">
              <a:rPr lang="en-US" altLang="en-US"/>
              <a:pPr/>
              <a:t>2</a:t>
            </a:fld>
            <a:endParaRPr lang="en-US" altLang="en-US"/>
          </a:p>
        </p:txBody>
      </p:sp>
      <p:sp>
        <p:nvSpPr>
          <p:cNvPr id="280578" name="Rectangle 2">
            <a:extLst>
              <a:ext uri="{FF2B5EF4-FFF2-40B4-BE49-F238E27FC236}">
                <a16:creationId xmlns:a16="http://schemas.microsoft.com/office/drawing/2014/main" id="{A2A64305-0883-4927-874B-B1D0AF500C68}"/>
              </a:ext>
            </a:extLst>
          </p:cNvPr>
          <p:cNvSpPr>
            <a:spLocks noChangeArrowheads="1" noTextEdit="1"/>
          </p:cNvSpPr>
          <p:nvPr>
            <p:ph type="sldImg"/>
          </p:nvPr>
        </p:nvSpPr>
        <p:spPr>
          <a:ln/>
        </p:spPr>
      </p:sp>
      <p:sp>
        <p:nvSpPr>
          <p:cNvPr id="280579" name="Rectangle 3">
            <a:extLst>
              <a:ext uri="{FF2B5EF4-FFF2-40B4-BE49-F238E27FC236}">
                <a16:creationId xmlns:a16="http://schemas.microsoft.com/office/drawing/2014/main" id="{3D2FEBEE-4BDE-4E63-8169-7B8C9E35F19E}"/>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578C4C8-FBFC-4BD8-815D-CB921C886E05}"/>
              </a:ext>
            </a:extLst>
          </p:cNvPr>
          <p:cNvSpPr>
            <a:spLocks noGrp="1" noChangeArrowheads="1"/>
          </p:cNvSpPr>
          <p:nvPr>
            <p:ph type="sldNum" sz="quarter" idx="5"/>
          </p:nvPr>
        </p:nvSpPr>
        <p:spPr>
          <a:ln/>
        </p:spPr>
        <p:txBody>
          <a:bodyPr/>
          <a:lstStyle/>
          <a:p>
            <a:fld id="{07D472F1-9F3B-4027-A099-4798CBBD8763}" type="slidenum">
              <a:rPr lang="en-US" altLang="en-US"/>
              <a:pPr/>
              <a:t>20</a:t>
            </a:fld>
            <a:endParaRPr lang="en-US" altLang="en-US"/>
          </a:p>
        </p:txBody>
      </p:sp>
      <p:sp>
        <p:nvSpPr>
          <p:cNvPr id="367618" name="Rectangle 2">
            <a:extLst>
              <a:ext uri="{FF2B5EF4-FFF2-40B4-BE49-F238E27FC236}">
                <a16:creationId xmlns:a16="http://schemas.microsoft.com/office/drawing/2014/main" id="{3F355997-3AD1-424B-B015-5A23449FBF5E}"/>
              </a:ext>
            </a:extLst>
          </p:cNvPr>
          <p:cNvSpPr>
            <a:spLocks noChangeArrowheads="1" noTextEdit="1"/>
          </p:cNvSpPr>
          <p:nvPr>
            <p:ph type="sldImg"/>
          </p:nvPr>
        </p:nvSpPr>
        <p:spPr>
          <a:ln/>
        </p:spPr>
      </p:sp>
      <p:sp>
        <p:nvSpPr>
          <p:cNvPr id="367619" name="Rectangle 3">
            <a:extLst>
              <a:ext uri="{FF2B5EF4-FFF2-40B4-BE49-F238E27FC236}">
                <a16:creationId xmlns:a16="http://schemas.microsoft.com/office/drawing/2014/main" id="{E050F1E4-4958-4189-BC72-02B58A4B190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B363B0C-E998-432D-A2C0-F3999B8EBEBC}"/>
              </a:ext>
            </a:extLst>
          </p:cNvPr>
          <p:cNvSpPr>
            <a:spLocks noGrp="1" noChangeArrowheads="1"/>
          </p:cNvSpPr>
          <p:nvPr>
            <p:ph type="sldNum" sz="quarter" idx="5"/>
          </p:nvPr>
        </p:nvSpPr>
        <p:spPr>
          <a:ln/>
        </p:spPr>
        <p:txBody>
          <a:bodyPr/>
          <a:lstStyle/>
          <a:p>
            <a:fld id="{9B3DD6E0-67A1-400A-930D-B218EB23246D}" type="slidenum">
              <a:rPr lang="en-US" altLang="en-US"/>
              <a:pPr/>
              <a:t>21</a:t>
            </a:fld>
            <a:endParaRPr lang="en-US" altLang="en-US"/>
          </a:p>
        </p:txBody>
      </p:sp>
      <p:sp>
        <p:nvSpPr>
          <p:cNvPr id="331778" name="Rectangle 2">
            <a:extLst>
              <a:ext uri="{FF2B5EF4-FFF2-40B4-BE49-F238E27FC236}">
                <a16:creationId xmlns:a16="http://schemas.microsoft.com/office/drawing/2014/main" id="{09DD4187-FF19-4CF6-ABA4-E7520AEB2A15}"/>
              </a:ext>
            </a:extLst>
          </p:cNvPr>
          <p:cNvSpPr>
            <a:spLocks noChangeArrowheads="1" noTextEdit="1"/>
          </p:cNvSpPr>
          <p:nvPr>
            <p:ph type="sldImg"/>
          </p:nvPr>
        </p:nvSpPr>
        <p:spPr bwMode="auto">
          <a:xfrm>
            <a:off x="882650" y="696913"/>
            <a:ext cx="5219700" cy="3479800"/>
          </a:xfrm>
          <a:prstGeom prst="rect">
            <a:avLst/>
          </a:prstGeom>
          <a:solidFill>
            <a:srgbClr val="FFFFFF"/>
          </a:solidFill>
          <a:ln>
            <a:solidFill>
              <a:srgbClr val="000000"/>
            </a:solidFill>
            <a:miter lim="800000"/>
            <a:headEnd/>
            <a:tailEnd/>
          </a:ln>
        </p:spPr>
      </p:sp>
      <p:sp>
        <p:nvSpPr>
          <p:cNvPr id="331779" name="Rectangle 3">
            <a:extLst>
              <a:ext uri="{FF2B5EF4-FFF2-40B4-BE49-F238E27FC236}">
                <a16:creationId xmlns:a16="http://schemas.microsoft.com/office/drawing/2014/main" id="{CEB7D408-A729-4487-8AF5-5A76DC22211A}"/>
              </a:ext>
            </a:extLst>
          </p:cNvPr>
          <p:cNvSpPr>
            <a:spLocks noChangeArrowheads="1"/>
          </p:cNvSpPr>
          <p:nvPr>
            <p:ph type="body" idx="1"/>
          </p:nvPr>
        </p:nvSpPr>
        <p:spPr bwMode="auto">
          <a:xfrm>
            <a:off x="931863" y="4408488"/>
            <a:ext cx="5121275" cy="4176712"/>
          </a:xfrm>
          <a:prstGeom prst="rect">
            <a:avLst/>
          </a:prstGeom>
          <a:solidFill>
            <a:srgbClr val="FFFFFF"/>
          </a:solidFill>
          <a:ln>
            <a:solidFill>
              <a:srgbClr val="000000"/>
            </a:solidFill>
            <a:miter lim="800000"/>
            <a:headEnd/>
            <a:tailEnd/>
          </a:ln>
        </p:spPr>
        <p:txBody>
          <a:bodyPr/>
          <a:lstStyle/>
          <a:p>
            <a:r>
              <a:rPr lang="en-US" altLang="en-US"/>
              <a:t>By increasing droplet size from medium* to coarse*, you make it almost 1.5 times bigger in size….</a:t>
            </a:r>
          </a:p>
          <a:p>
            <a:r>
              <a:rPr lang="en-US" altLang="en-US"/>
              <a:t>-----</a:t>
            </a:r>
          </a:p>
          <a:p>
            <a:r>
              <a:rPr lang="en-US" altLang="en-US"/>
              <a:t>[*In this example, the droplet size used in the example is at the low end of the range.  Medium = 226 – 325 microns; coarse = 326 – 400 microns.]</a:t>
            </a:r>
          </a:p>
          <a:p>
            <a:r>
              <a:rPr lang="en-US" altLang="en-US"/>
              <a:t>----------</a:t>
            </a:r>
          </a:p>
          <a:p>
            <a:r>
              <a:rPr lang="en-US" altLang="en-US"/>
              <a:t>Bob Wolf writes:  I use these slides to show that it doesn’t take much of an increase in size (diameter) to make a big difference in the volume and, thus, the weight of a droplet.  Volume is three-dimensional and is a cubic function.</a:t>
            </a:r>
          </a:p>
          <a:p>
            <a:endParaRPr lang="en-US" altLang="en-US"/>
          </a:p>
          <a:p>
            <a:r>
              <a:rPr lang="en-US" altLang="en-US"/>
              <a:t>Volume increases at a faster rate than diameter does, because it is three-dimensional, while diameter is one-dimensional.</a:t>
            </a:r>
          </a:p>
          <a:p>
            <a:endParaRPr lang="en-US" altLang="en-US"/>
          </a:p>
          <a:p>
            <a:r>
              <a:rPr lang="en-US" altLang="en-US"/>
              <a:t>For example, given two droplets:  A medium droplet of 250 microns vs. a coarse droplet at 350 microns:</a:t>
            </a:r>
          </a:p>
          <a:p>
            <a:endParaRPr lang="en-US" altLang="en-US"/>
          </a:p>
          <a:p>
            <a:pPr lvl="1"/>
            <a:r>
              <a:rPr lang="en-US" altLang="en-US"/>
              <a:t>350/250 = 1.4 = The 350-</a:t>
            </a:r>
            <a:r>
              <a:rPr lang="en-US" altLang="en-US">
                <a:sym typeface="Symbol" panose="05050102010706020507" pitchFamily="18" charset="2"/>
              </a:rPr>
              <a:t></a:t>
            </a:r>
            <a:r>
              <a:rPr lang="en-US" altLang="en-US"/>
              <a:t>m droplet is 140 % (1.4 times) bigger (in diameter)…</a:t>
            </a:r>
          </a:p>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391C8A4-EEF8-481C-B044-EF84C5CCFA2A}"/>
              </a:ext>
            </a:extLst>
          </p:cNvPr>
          <p:cNvSpPr>
            <a:spLocks noGrp="1" noChangeArrowheads="1"/>
          </p:cNvSpPr>
          <p:nvPr>
            <p:ph type="sldNum" sz="quarter" idx="5"/>
          </p:nvPr>
        </p:nvSpPr>
        <p:spPr>
          <a:ln/>
        </p:spPr>
        <p:txBody>
          <a:bodyPr/>
          <a:lstStyle/>
          <a:p>
            <a:fld id="{BB5F0B01-16E4-4207-A3AE-5F20653D0227}" type="slidenum">
              <a:rPr lang="en-US" altLang="en-US"/>
              <a:pPr/>
              <a:t>22</a:t>
            </a:fld>
            <a:endParaRPr lang="en-US" altLang="en-US"/>
          </a:p>
        </p:txBody>
      </p:sp>
      <p:sp>
        <p:nvSpPr>
          <p:cNvPr id="328706" name="Rectangle 2">
            <a:extLst>
              <a:ext uri="{FF2B5EF4-FFF2-40B4-BE49-F238E27FC236}">
                <a16:creationId xmlns:a16="http://schemas.microsoft.com/office/drawing/2014/main" id="{BB3A19CF-EF70-454A-B806-426E19B3D138}"/>
              </a:ext>
            </a:extLst>
          </p:cNvPr>
          <p:cNvSpPr>
            <a:spLocks noChangeArrowheads="1" noTextEdit="1"/>
          </p:cNvSpPr>
          <p:nvPr>
            <p:ph type="sldImg"/>
          </p:nvPr>
        </p:nvSpPr>
        <p:spPr bwMode="auto">
          <a:xfrm>
            <a:off x="882650" y="696913"/>
            <a:ext cx="5219700" cy="3479800"/>
          </a:xfrm>
          <a:prstGeom prst="rect">
            <a:avLst/>
          </a:prstGeom>
          <a:solidFill>
            <a:srgbClr val="FFFFFF"/>
          </a:solidFill>
          <a:ln>
            <a:solidFill>
              <a:srgbClr val="000000"/>
            </a:solidFill>
            <a:miter lim="800000"/>
            <a:headEnd/>
            <a:tailEnd/>
          </a:ln>
        </p:spPr>
      </p:sp>
      <p:sp>
        <p:nvSpPr>
          <p:cNvPr id="328707" name="Rectangle 3">
            <a:extLst>
              <a:ext uri="{FF2B5EF4-FFF2-40B4-BE49-F238E27FC236}">
                <a16:creationId xmlns:a16="http://schemas.microsoft.com/office/drawing/2014/main" id="{81FAD0CF-EB88-4351-B581-4CB747B163A1}"/>
              </a:ext>
            </a:extLst>
          </p:cNvPr>
          <p:cNvSpPr>
            <a:spLocks noChangeArrowheads="1"/>
          </p:cNvSpPr>
          <p:nvPr>
            <p:ph type="body" idx="1"/>
          </p:nvPr>
        </p:nvSpPr>
        <p:spPr bwMode="auto">
          <a:xfrm>
            <a:off x="931863" y="4408488"/>
            <a:ext cx="5121275" cy="4176712"/>
          </a:xfrm>
          <a:prstGeom prst="rect">
            <a:avLst/>
          </a:prstGeom>
          <a:solidFill>
            <a:srgbClr val="FFFFFF"/>
          </a:solidFill>
          <a:ln>
            <a:solidFill>
              <a:srgbClr val="000000"/>
            </a:solidFill>
            <a:miter lim="800000"/>
            <a:headEnd/>
            <a:tailEnd/>
          </a:ln>
        </p:spPr>
        <p:txBody>
          <a:bodyPr/>
          <a:lstStyle/>
          <a:p>
            <a:r>
              <a:rPr lang="en-US" altLang="en-US"/>
              <a:t>However, this same changes increases the amount of liquid in the droplet by almost 3 times!</a:t>
            </a:r>
          </a:p>
          <a:p>
            <a:endParaRPr lang="en-US" altLang="en-US"/>
          </a:p>
          <a:p>
            <a:r>
              <a:rPr lang="en-US" altLang="en-US"/>
              <a:t>-----</a:t>
            </a:r>
          </a:p>
          <a:p>
            <a:pPr>
              <a:lnSpc>
                <a:spcPct val="90000"/>
              </a:lnSpc>
            </a:pPr>
            <a:endParaRPr lang="en-US" altLang="en-US"/>
          </a:p>
          <a:p>
            <a:pPr>
              <a:lnSpc>
                <a:spcPct val="90000"/>
              </a:lnSpc>
            </a:pPr>
            <a:r>
              <a:rPr lang="en-US" altLang="en-US"/>
              <a:t>The volume of a 250-</a:t>
            </a:r>
            <a:r>
              <a:rPr lang="en-US" altLang="en-US">
                <a:sym typeface="Symbol" panose="05050102010706020507" pitchFamily="18" charset="2"/>
              </a:rPr>
              <a:t></a:t>
            </a:r>
            <a:r>
              <a:rPr lang="en-US" altLang="en-US"/>
              <a:t>m medium drop ≈ 8,177,083 </a:t>
            </a:r>
            <a:r>
              <a:rPr lang="en-US" altLang="en-US">
                <a:sym typeface="Symbol" panose="05050102010706020507" pitchFamily="18" charset="2"/>
              </a:rPr>
              <a:t></a:t>
            </a:r>
            <a:r>
              <a:rPr lang="en-US" altLang="en-US"/>
              <a:t>m</a:t>
            </a:r>
            <a:r>
              <a:rPr lang="en-US" altLang="en-US" baseline="30000"/>
              <a:t>3 </a:t>
            </a:r>
            <a:r>
              <a:rPr lang="en-US" altLang="en-US"/>
              <a:t>vs. that of a 350-</a:t>
            </a:r>
            <a:r>
              <a:rPr lang="en-US" altLang="en-US">
                <a:sym typeface="Symbol" panose="05050102010706020507" pitchFamily="18" charset="2"/>
              </a:rPr>
              <a:t></a:t>
            </a:r>
            <a:r>
              <a:rPr lang="en-US" altLang="en-US"/>
              <a:t>m coarse drop ≈ 22,437,917 </a:t>
            </a:r>
            <a:r>
              <a:rPr lang="en-US" altLang="en-US">
                <a:sym typeface="Symbol" panose="05050102010706020507" pitchFamily="18" charset="2"/>
              </a:rPr>
              <a:t></a:t>
            </a:r>
            <a:r>
              <a:rPr lang="en-US" altLang="en-US"/>
              <a:t>m</a:t>
            </a:r>
            <a:r>
              <a:rPr lang="en-US" altLang="en-US" baseline="30000"/>
              <a:t>3 </a:t>
            </a:r>
            <a:r>
              <a:rPr lang="en-US" altLang="en-US"/>
              <a:t>.  (The formula for volume of a sphere is 4/3 π r</a:t>
            </a:r>
            <a:r>
              <a:rPr lang="en-US" altLang="en-US" baseline="30000"/>
              <a:t>3</a:t>
            </a:r>
            <a:r>
              <a:rPr lang="en-US" altLang="en-US"/>
              <a:t>.)</a:t>
            </a:r>
          </a:p>
          <a:p>
            <a:pPr lvl="1"/>
            <a:r>
              <a:rPr lang="en-US" altLang="en-US"/>
              <a:t>22,437,917 / 8,177,083 = 2.74; hence, the 350-</a:t>
            </a:r>
            <a:r>
              <a:rPr lang="en-US" altLang="en-US">
                <a:sym typeface="Symbol" panose="05050102010706020507" pitchFamily="18" charset="2"/>
              </a:rPr>
              <a:t></a:t>
            </a:r>
            <a:r>
              <a:rPr lang="en-US" altLang="en-US"/>
              <a:t>m droplet is 274 % bigger in volume…no matter what the droplets are composed of, assuming they’re both made of the same substance, the bigger droplets will be proportionally heavier.</a:t>
            </a:r>
          </a:p>
          <a:p>
            <a:endParaRPr lang="en-US" altLang="en-US"/>
          </a:p>
          <a:p>
            <a:r>
              <a:rPr lang="en-US" altLang="en-US"/>
              <a:t>Weight is directly proportional to -- and dependent on -- volume because it is based on the volume of the drop and substance the drop is composed of.  </a:t>
            </a:r>
          </a:p>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37ABADE-E02E-4962-97B7-130BDED2FD88}"/>
              </a:ext>
            </a:extLst>
          </p:cNvPr>
          <p:cNvSpPr>
            <a:spLocks noGrp="1" noChangeArrowheads="1"/>
          </p:cNvSpPr>
          <p:nvPr>
            <p:ph type="sldNum" sz="quarter" idx="5"/>
          </p:nvPr>
        </p:nvSpPr>
        <p:spPr>
          <a:ln/>
        </p:spPr>
        <p:txBody>
          <a:bodyPr/>
          <a:lstStyle/>
          <a:p>
            <a:fld id="{BC85A855-EC20-40F8-B274-83CC2243E195}" type="slidenum">
              <a:rPr lang="en-US" altLang="en-US"/>
              <a:pPr/>
              <a:t>23</a:t>
            </a:fld>
            <a:endParaRPr lang="en-US" altLang="en-US"/>
          </a:p>
        </p:txBody>
      </p:sp>
      <p:sp>
        <p:nvSpPr>
          <p:cNvPr id="259074" name="Rectangle 2">
            <a:extLst>
              <a:ext uri="{FF2B5EF4-FFF2-40B4-BE49-F238E27FC236}">
                <a16:creationId xmlns:a16="http://schemas.microsoft.com/office/drawing/2014/main" id="{328CB458-60EC-43F1-92EF-0D17983A9F24}"/>
              </a:ext>
            </a:extLst>
          </p:cNvPr>
          <p:cNvSpPr>
            <a:spLocks noChangeArrowheads="1" noTextEdit="1"/>
          </p:cNvSpPr>
          <p:nvPr>
            <p:ph type="sldImg"/>
          </p:nvPr>
        </p:nvSpPr>
        <p:spPr>
          <a:ln/>
        </p:spPr>
      </p:sp>
      <p:sp>
        <p:nvSpPr>
          <p:cNvPr id="259075" name="Rectangle 3">
            <a:extLst>
              <a:ext uri="{FF2B5EF4-FFF2-40B4-BE49-F238E27FC236}">
                <a16:creationId xmlns:a16="http://schemas.microsoft.com/office/drawing/2014/main" id="{52DE3C7D-AA98-4AAF-820F-B665121EAC37}"/>
              </a:ext>
            </a:extLst>
          </p:cNvPr>
          <p:cNvSpPr>
            <a:spLocks noGrp="1" noChangeArrowheads="1"/>
          </p:cNvSpPr>
          <p:nvPr>
            <p:ph type="body" idx="1"/>
          </p:nvPr>
        </p:nvSpPr>
        <p:spPr/>
        <p:txBody>
          <a:bodyPr/>
          <a:lstStyle/>
          <a:p>
            <a:r>
              <a:rPr lang="en-US" altLang="en-US"/>
              <a:t>A tradeoff…</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E3AA934-4D5C-4C12-A8EE-8A86C616C056}"/>
              </a:ext>
            </a:extLst>
          </p:cNvPr>
          <p:cNvSpPr>
            <a:spLocks noGrp="1" noChangeArrowheads="1"/>
          </p:cNvSpPr>
          <p:nvPr>
            <p:ph type="sldNum" sz="quarter" idx="5"/>
          </p:nvPr>
        </p:nvSpPr>
        <p:spPr>
          <a:ln/>
        </p:spPr>
        <p:txBody>
          <a:bodyPr/>
          <a:lstStyle/>
          <a:p>
            <a:fld id="{15F5C3DC-2D0C-40B1-9E3D-62DC60983E21}" type="slidenum">
              <a:rPr lang="en-US" altLang="en-US"/>
              <a:pPr/>
              <a:t>24</a:t>
            </a:fld>
            <a:endParaRPr lang="en-US" altLang="en-US"/>
          </a:p>
        </p:txBody>
      </p:sp>
      <p:sp>
        <p:nvSpPr>
          <p:cNvPr id="269314" name="Rectangle 2">
            <a:extLst>
              <a:ext uri="{FF2B5EF4-FFF2-40B4-BE49-F238E27FC236}">
                <a16:creationId xmlns:a16="http://schemas.microsoft.com/office/drawing/2014/main" id="{C0351991-5C88-4B10-9FFC-99BE535687D8}"/>
              </a:ext>
            </a:extLst>
          </p:cNvPr>
          <p:cNvSpPr>
            <a:spLocks noChangeArrowheads="1" noTextEdit="1"/>
          </p:cNvSpPr>
          <p:nvPr>
            <p:ph type="sldImg"/>
          </p:nvPr>
        </p:nvSpPr>
        <p:spPr>
          <a:ln/>
        </p:spPr>
      </p:sp>
      <p:sp>
        <p:nvSpPr>
          <p:cNvPr id="269315" name="Rectangle 3">
            <a:extLst>
              <a:ext uri="{FF2B5EF4-FFF2-40B4-BE49-F238E27FC236}">
                <a16:creationId xmlns:a16="http://schemas.microsoft.com/office/drawing/2014/main" id="{B312D73E-4637-481D-B60F-29FA26A035DE}"/>
              </a:ext>
            </a:extLst>
          </p:cNvPr>
          <p:cNvSpPr>
            <a:spLocks noGrp="1" noChangeArrowheads="1"/>
          </p:cNvSpPr>
          <p:nvPr>
            <p:ph type="body" idx="1"/>
          </p:nvPr>
        </p:nvSpPr>
        <p:spPr/>
        <p:txBody>
          <a:bodyPr/>
          <a:lstStyle/>
          <a:p>
            <a:r>
              <a:rPr lang="en-US" altLang="en-US"/>
              <a:t>This is just a quick “snapshot” of what would happen if you reduced droplet diameter by 1/2  -- in this case, from 500 to 250 microns…thus increasing droplet number by 8x (8 x 8 = 64) from right to left .  You have the same amount of liquid on both leaves but applied differently, with different coverage.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952E020-BB2E-4B48-91DC-A70EEFDE2CC8}"/>
              </a:ext>
            </a:extLst>
          </p:cNvPr>
          <p:cNvSpPr>
            <a:spLocks noGrp="1" noChangeArrowheads="1"/>
          </p:cNvSpPr>
          <p:nvPr>
            <p:ph type="sldNum" sz="quarter" idx="5"/>
          </p:nvPr>
        </p:nvSpPr>
        <p:spPr>
          <a:ln/>
        </p:spPr>
        <p:txBody>
          <a:bodyPr/>
          <a:lstStyle/>
          <a:p>
            <a:fld id="{B8D4F646-D6AF-421F-8972-5BB8AEBD27EC}" type="slidenum">
              <a:rPr lang="en-US" altLang="en-US"/>
              <a:pPr/>
              <a:t>25</a:t>
            </a:fld>
            <a:endParaRPr lang="en-US" altLang="en-US"/>
          </a:p>
        </p:txBody>
      </p:sp>
      <p:sp>
        <p:nvSpPr>
          <p:cNvPr id="288770" name="Rectangle 2">
            <a:extLst>
              <a:ext uri="{FF2B5EF4-FFF2-40B4-BE49-F238E27FC236}">
                <a16:creationId xmlns:a16="http://schemas.microsoft.com/office/drawing/2014/main" id="{1893B809-D79A-4CE6-989E-D16F23A76115}"/>
              </a:ext>
            </a:extLst>
          </p:cNvPr>
          <p:cNvSpPr>
            <a:spLocks noChangeArrowheads="1" noTextEdit="1"/>
          </p:cNvSpPr>
          <p:nvPr>
            <p:ph type="sldImg"/>
          </p:nvPr>
        </p:nvSpPr>
        <p:spPr>
          <a:ln/>
        </p:spPr>
      </p:sp>
      <p:sp>
        <p:nvSpPr>
          <p:cNvPr id="288771" name="Rectangle 3">
            <a:extLst>
              <a:ext uri="{FF2B5EF4-FFF2-40B4-BE49-F238E27FC236}">
                <a16:creationId xmlns:a16="http://schemas.microsoft.com/office/drawing/2014/main" id="{6300C934-B52B-4446-AB09-1B59038012B7}"/>
              </a:ext>
            </a:extLst>
          </p:cNvPr>
          <p:cNvSpPr>
            <a:spLocks noGrp="1" noChangeArrowheads="1"/>
          </p:cNvSpPr>
          <p:nvPr>
            <p:ph type="body" idx="1"/>
          </p:nvPr>
        </p:nvSpPr>
        <p:spPr/>
        <p:txBody>
          <a:bodyPr/>
          <a:lstStyle/>
          <a:p>
            <a:r>
              <a:rPr lang="en-US" altLang="en-US"/>
              <a:t>This is another look at the same thing, this time in three steps, reducing droplet diameter by 1/2 each time -- from 500 to 250 microns (1 droplet to 8 droplets) and from 250 to 125 microns ( 8 droplets to 64 droplets).  Again, you have the same amount of liquid on each leaf but applied differently, with very different coverage.</a:t>
            </a:r>
          </a:p>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A93D96F-B37C-49C5-8766-1A4AECA98193}"/>
              </a:ext>
            </a:extLst>
          </p:cNvPr>
          <p:cNvSpPr>
            <a:spLocks noGrp="1" noChangeArrowheads="1"/>
          </p:cNvSpPr>
          <p:nvPr>
            <p:ph type="sldNum" sz="quarter" idx="5"/>
          </p:nvPr>
        </p:nvSpPr>
        <p:spPr>
          <a:ln/>
        </p:spPr>
        <p:txBody>
          <a:bodyPr/>
          <a:lstStyle/>
          <a:p>
            <a:fld id="{6BFDB4C1-E946-4058-BBD2-3F8DC56B680C}" type="slidenum">
              <a:rPr lang="en-US" altLang="en-US"/>
              <a:pPr/>
              <a:t>26</a:t>
            </a:fld>
            <a:endParaRPr lang="en-US" altLang="en-US"/>
          </a:p>
        </p:txBody>
      </p:sp>
      <p:sp>
        <p:nvSpPr>
          <p:cNvPr id="360450" name="Rectangle 2">
            <a:extLst>
              <a:ext uri="{FF2B5EF4-FFF2-40B4-BE49-F238E27FC236}">
                <a16:creationId xmlns:a16="http://schemas.microsoft.com/office/drawing/2014/main" id="{D871D063-438B-4565-89AB-1315ACFD7380}"/>
              </a:ext>
            </a:extLst>
          </p:cNvPr>
          <p:cNvSpPr>
            <a:spLocks noChangeArrowheads="1" noTextEdit="1"/>
          </p:cNvSpPr>
          <p:nvPr>
            <p:ph type="sldImg"/>
          </p:nvPr>
        </p:nvSpPr>
        <p:spPr>
          <a:ln/>
        </p:spPr>
      </p:sp>
      <p:sp>
        <p:nvSpPr>
          <p:cNvPr id="360451" name="Rectangle 3">
            <a:extLst>
              <a:ext uri="{FF2B5EF4-FFF2-40B4-BE49-F238E27FC236}">
                <a16:creationId xmlns:a16="http://schemas.microsoft.com/office/drawing/2014/main" id="{F41308C0-A047-4640-A93C-2B80C9B5A4AD}"/>
              </a:ext>
            </a:extLst>
          </p:cNvPr>
          <p:cNvSpPr>
            <a:spLocks noGrp="1" noChangeArrowheads="1"/>
          </p:cNvSpPr>
          <p:nvPr>
            <p:ph type="body" idx="1"/>
          </p:nvPr>
        </p:nvSpPr>
        <p:spPr>
          <a:xfrm>
            <a:off x="931863" y="4408488"/>
            <a:ext cx="5121275" cy="4252912"/>
          </a:xfrm>
        </p:spPr>
        <p:txBody>
          <a:bodyPr/>
          <a:lstStyle/>
          <a:p>
            <a:r>
              <a:rPr lang="en-US" altLang="en-US"/>
              <a:t>Values obtained using DriftSim: 2005, Bulletin 923; THE Ohio State University Extension</a:t>
            </a:r>
          </a:p>
          <a:p>
            <a:r>
              <a:rPr lang="en-US" altLang="en-US"/>
              <a:t>DriftSim Authors:  Heping Zhu and Robert D. Fox (USDA-ARS Application Technology Research Unit, Wooster, OH) and H. Erdal Ozkan (Food, Agricultural, and Biological Engineering Department, THE Ohio State University, Columbus, OH)</a:t>
            </a:r>
          </a:p>
          <a:p>
            <a:endParaRPr lang="en-US" altLang="en-US"/>
          </a:p>
          <a:p>
            <a:r>
              <a:rPr lang="en-US" altLang="en-US"/>
              <a:t>Point out the huge difference between the XC, C, and C droplets (ivory), M droplet (light yellow), F droplet (yellow), and VF and UF droplets (orange)</a:t>
            </a:r>
          </a:p>
          <a:p>
            <a:endParaRPr lang="en-US" altLang="en-US"/>
          </a:p>
          <a:p>
            <a:r>
              <a:rPr lang="en-US" altLang="en-US" b="1"/>
              <a:t>Distance Water Droplet Drifts -- falling 3 ft:  exact model values	</a:t>
            </a:r>
          </a:p>
          <a:p>
            <a:r>
              <a:rPr lang="en-US" altLang="en-US" b="1"/>
              <a:t>Droplet Size	Microns	Drift (ft)</a:t>
            </a:r>
          </a:p>
          <a:p>
            <a:r>
              <a:rPr lang="en-US" altLang="en-US" sz="1000"/>
              <a:t>Extremely Coarse	</a:t>
            </a:r>
            <a:r>
              <a:rPr lang="en-US" altLang="en-US"/>
              <a:t>600	0.20	(2.4”)</a:t>
            </a:r>
          </a:p>
          <a:p>
            <a:r>
              <a:rPr lang="en-US" altLang="en-US" sz="1000"/>
              <a:t>Very Coarse	</a:t>
            </a:r>
            <a:r>
              <a:rPr lang="en-US" altLang="en-US"/>
              <a:t>500	0.30	(3.6”)</a:t>
            </a:r>
          </a:p>
          <a:p>
            <a:r>
              <a:rPr lang="en-US" altLang="en-US" sz="1000"/>
              <a:t>Coarse	</a:t>
            </a:r>
            <a:r>
              <a:rPr lang="en-US" altLang="en-US"/>
              <a:t>400	0.49	(5.88”)</a:t>
            </a:r>
          </a:p>
          <a:p>
            <a:r>
              <a:rPr lang="en-US" altLang="en-US" sz="1000"/>
              <a:t>Medium	</a:t>
            </a:r>
            <a:r>
              <a:rPr lang="en-US" altLang="en-US"/>
              <a:t>300	1.28	(1 foot + 3.4”)</a:t>
            </a:r>
          </a:p>
          <a:p>
            <a:r>
              <a:rPr lang="en-US" altLang="en-US" sz="1000"/>
              <a:t>Fine	</a:t>
            </a:r>
            <a:r>
              <a:rPr lang="en-US" altLang="en-US"/>
              <a:t>200	4.89</a:t>
            </a:r>
          </a:p>
          <a:p>
            <a:r>
              <a:rPr lang="en-US" altLang="en-US" sz="1000"/>
              <a:t>Very Fine	</a:t>
            </a:r>
            <a:r>
              <a:rPr lang="en-US" altLang="en-US"/>
              <a:t>100	24.84</a:t>
            </a:r>
          </a:p>
          <a:p>
            <a:r>
              <a:rPr lang="en-US" altLang="en-US" sz="1000"/>
              <a:t>Ultra Fine	</a:t>
            </a:r>
            <a:r>
              <a:rPr lang="en-US" altLang="en-US"/>
              <a:t>50	44.72</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F610CBD-AF50-4A53-9842-1275FF7219C7}"/>
              </a:ext>
            </a:extLst>
          </p:cNvPr>
          <p:cNvSpPr>
            <a:spLocks noGrp="1" noChangeArrowheads="1"/>
          </p:cNvSpPr>
          <p:nvPr>
            <p:ph type="sldNum" sz="quarter" idx="5"/>
          </p:nvPr>
        </p:nvSpPr>
        <p:spPr>
          <a:ln/>
        </p:spPr>
        <p:txBody>
          <a:bodyPr/>
          <a:lstStyle/>
          <a:p>
            <a:fld id="{784FED1F-F9C5-4C03-ABE1-D72100EEFDE0}" type="slidenum">
              <a:rPr lang="en-US" altLang="en-US"/>
              <a:pPr/>
              <a:t>27</a:t>
            </a:fld>
            <a:endParaRPr lang="en-US" altLang="en-US"/>
          </a:p>
        </p:txBody>
      </p:sp>
      <p:sp>
        <p:nvSpPr>
          <p:cNvPr id="358402" name="Rectangle 2">
            <a:extLst>
              <a:ext uri="{FF2B5EF4-FFF2-40B4-BE49-F238E27FC236}">
                <a16:creationId xmlns:a16="http://schemas.microsoft.com/office/drawing/2014/main" id="{162E8553-566F-4434-9AD4-59EF5D52F8CB}"/>
              </a:ext>
            </a:extLst>
          </p:cNvPr>
          <p:cNvSpPr>
            <a:spLocks noChangeArrowheads="1" noTextEdit="1"/>
          </p:cNvSpPr>
          <p:nvPr>
            <p:ph type="sldImg"/>
          </p:nvPr>
        </p:nvSpPr>
        <p:spPr>
          <a:ln/>
        </p:spPr>
      </p:sp>
      <p:sp>
        <p:nvSpPr>
          <p:cNvPr id="358403" name="Rectangle 3">
            <a:extLst>
              <a:ext uri="{FF2B5EF4-FFF2-40B4-BE49-F238E27FC236}">
                <a16:creationId xmlns:a16="http://schemas.microsoft.com/office/drawing/2014/main" id="{540C7131-C922-4C9B-AA70-21A238FFCAF1}"/>
              </a:ext>
            </a:extLst>
          </p:cNvPr>
          <p:cNvSpPr>
            <a:spLocks noGrp="1" noChangeArrowheads="1"/>
          </p:cNvSpPr>
          <p:nvPr>
            <p:ph type="body" idx="1"/>
          </p:nvPr>
        </p:nvSpPr>
        <p:spPr/>
        <p:txBody>
          <a:bodyPr/>
          <a:lstStyle/>
          <a:p>
            <a:r>
              <a:rPr lang="en-US" altLang="en-US"/>
              <a:t>Hoffman et al., 1986 --  from </a:t>
            </a:r>
            <a:r>
              <a:rPr lang="en-US" altLang="en-US" i="1"/>
              <a:t>Spray Drift of Pesticides</a:t>
            </a:r>
            <a:r>
              <a:rPr lang="en-US" altLang="en-US"/>
              <a:t>; NebGuide G 1773, September 2007; Klein, Schulze, and Ogg</a:t>
            </a:r>
          </a:p>
          <a:p>
            <a:endParaRPr lang="en-US" altLang="en-US"/>
          </a:p>
          <a:p>
            <a:r>
              <a:rPr lang="en-US" altLang="en-US"/>
              <a:t>Red dot indicates the distance at which the droplet disappears (water evaporates).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7A8CFA4-16D4-4EB2-A4F6-B8324D12FA2C}"/>
              </a:ext>
            </a:extLst>
          </p:cNvPr>
          <p:cNvSpPr>
            <a:spLocks noGrp="1" noChangeArrowheads="1"/>
          </p:cNvSpPr>
          <p:nvPr>
            <p:ph type="sldNum" sz="quarter" idx="5"/>
          </p:nvPr>
        </p:nvSpPr>
        <p:spPr>
          <a:ln/>
        </p:spPr>
        <p:txBody>
          <a:bodyPr/>
          <a:lstStyle/>
          <a:p>
            <a:fld id="{F479BB49-C9E1-436B-8BEC-9C7FC6B48400}" type="slidenum">
              <a:rPr lang="en-US" altLang="en-US"/>
              <a:pPr/>
              <a:t>28</a:t>
            </a:fld>
            <a:endParaRPr lang="en-US" altLang="en-US"/>
          </a:p>
        </p:txBody>
      </p:sp>
      <p:sp>
        <p:nvSpPr>
          <p:cNvPr id="106498" name="Rectangle 2">
            <a:extLst>
              <a:ext uri="{FF2B5EF4-FFF2-40B4-BE49-F238E27FC236}">
                <a16:creationId xmlns:a16="http://schemas.microsoft.com/office/drawing/2014/main" id="{F8068F19-D21C-41B3-A461-37CFB8E3FCF8}"/>
              </a:ext>
            </a:extLst>
          </p:cNvPr>
          <p:cNvSpPr>
            <a:spLocks noChangeArrowheads="1" noTextEdit="1"/>
          </p:cNvSpPr>
          <p:nvPr>
            <p:ph type="sldImg"/>
          </p:nvPr>
        </p:nvSpPr>
        <p:spPr>
          <a:ln/>
        </p:spPr>
      </p:sp>
      <p:sp>
        <p:nvSpPr>
          <p:cNvPr id="106499" name="Rectangle 3">
            <a:extLst>
              <a:ext uri="{FF2B5EF4-FFF2-40B4-BE49-F238E27FC236}">
                <a16:creationId xmlns:a16="http://schemas.microsoft.com/office/drawing/2014/main" id="{3CD90FFE-C11B-4C1B-9562-D563C7AB3C1E}"/>
              </a:ext>
            </a:extLst>
          </p:cNvPr>
          <p:cNvSpPr>
            <a:spLocks noGrp="1" noChangeArrowheads="1"/>
          </p:cNvSpPr>
          <p:nvPr>
            <p:ph type="body" idx="1"/>
          </p:nvPr>
        </p:nvSpPr>
        <p:spPr/>
        <p:txBody>
          <a:bodyPr/>
          <a:lstStyle/>
          <a:p>
            <a:r>
              <a:rPr lang="en-US" altLang="en-US"/>
              <a:t>Smaller droplets have more surface area per unit volume, therefore more surface exposed to air/wind = faster evaporation.</a:t>
            </a:r>
          </a:p>
          <a:p>
            <a:endParaRPr lang="en-US" altLang="en-US"/>
          </a:p>
          <a:p>
            <a:r>
              <a:rPr lang="en-US" altLang="en-US" b="1">
                <a:latin typeface="Arial" panose="020B0604020202020204" pitchFamily="34" charset="0"/>
              </a:rPr>
              <a:t>Experimental Conditions:</a:t>
            </a:r>
          </a:p>
          <a:p>
            <a:pPr lvl="1"/>
            <a:r>
              <a:rPr lang="en-US" altLang="en-US">
                <a:latin typeface="Arial" panose="020B0604020202020204" pitchFamily="34" charset="0"/>
              </a:rPr>
              <a:t>• Temperature: 90</a:t>
            </a:r>
            <a:r>
              <a:rPr lang="en-US" altLang="en-US" baseline="30000">
                <a:latin typeface="Abadi MT Condensed Extra Bold" pitchFamily="1" charset="0"/>
              </a:rPr>
              <a:t>o</a:t>
            </a:r>
            <a:r>
              <a:rPr lang="en-US" altLang="en-US">
                <a:latin typeface="Arial" panose="020B0604020202020204" pitchFamily="34" charset="0"/>
              </a:rPr>
              <a:t> F</a:t>
            </a:r>
          </a:p>
          <a:p>
            <a:pPr lvl="1"/>
            <a:r>
              <a:rPr lang="en-US" altLang="en-US">
                <a:latin typeface="Arial" panose="020B0604020202020204" pitchFamily="34" charset="0"/>
              </a:rPr>
              <a:t>• Relative humidity: 36%</a:t>
            </a:r>
          </a:p>
          <a:p>
            <a:pPr lvl="1"/>
            <a:r>
              <a:rPr lang="en-US" altLang="en-US">
                <a:latin typeface="Arial" panose="020B0604020202020204" pitchFamily="34" charset="0"/>
              </a:rPr>
              <a:t>• Spray pressure: 25 pounds per square inch</a:t>
            </a:r>
          </a:p>
          <a:p>
            <a:pPr lvl="1"/>
            <a:r>
              <a:rPr lang="en-US" altLang="en-US">
                <a:latin typeface="Arial" panose="020B0604020202020204" pitchFamily="34" charset="0"/>
              </a:rPr>
              <a:t>• Pesticide solution: 3.75%</a:t>
            </a:r>
            <a:endParaRPr lang="en-US" altLang="en-US"/>
          </a:p>
          <a:p>
            <a:endParaRPr lang="en-US" altLang="en-US"/>
          </a:p>
          <a:p>
            <a:r>
              <a:rPr lang="en-US" altLang="en-US"/>
              <a:t>COLUMN 3 = Final Drop Diameter (in microns) after dropping # of inches given in COLUMN 5 from nozzle.  COLUMN 5 = Distance Traveled from Nozzle (in inches)</a:t>
            </a:r>
          </a:p>
          <a:p>
            <a:endParaRPr lang="en-US" altLang="en-US"/>
          </a:p>
          <a:p>
            <a:r>
              <a:rPr lang="en-US" altLang="en-US"/>
              <a:t>Source:  </a:t>
            </a:r>
            <a:r>
              <a:rPr lang="en-US" altLang="en-US" i="1"/>
              <a:t>Strategies to Reduce Spray Drift</a:t>
            </a:r>
            <a:r>
              <a:rPr lang="en-US" altLang="en-US"/>
              <a:t>, Kansas State University Application Technology Series, Robert E. Wolf, Extension Agricultural Engineer, KSU; MF 2444, March 2000.</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6EFF10F-8E3D-4EA9-AD50-F9E2927427E7}"/>
              </a:ext>
            </a:extLst>
          </p:cNvPr>
          <p:cNvSpPr>
            <a:spLocks noGrp="1" noChangeArrowheads="1"/>
          </p:cNvSpPr>
          <p:nvPr>
            <p:ph type="sldNum" sz="quarter" idx="5"/>
          </p:nvPr>
        </p:nvSpPr>
        <p:spPr>
          <a:ln/>
        </p:spPr>
        <p:txBody>
          <a:bodyPr/>
          <a:lstStyle/>
          <a:p>
            <a:fld id="{AE26F0ED-1713-4362-A80A-1E34E900B6DE}" type="slidenum">
              <a:rPr lang="en-US" altLang="en-US"/>
              <a:pPr/>
              <a:t>29</a:t>
            </a:fld>
            <a:endParaRPr lang="en-US" altLang="en-US"/>
          </a:p>
        </p:txBody>
      </p:sp>
      <p:sp>
        <p:nvSpPr>
          <p:cNvPr id="102402" name="Rectangle 2">
            <a:extLst>
              <a:ext uri="{FF2B5EF4-FFF2-40B4-BE49-F238E27FC236}">
                <a16:creationId xmlns:a16="http://schemas.microsoft.com/office/drawing/2014/main" id="{70DC747D-C49B-4AF0-891D-24CC9C52AD31}"/>
              </a:ext>
            </a:extLst>
          </p:cNvPr>
          <p:cNvSpPr>
            <a:spLocks noChangeArrowheads="1" noTextEdit="1"/>
          </p:cNvSpPr>
          <p:nvPr>
            <p:ph type="sldImg"/>
          </p:nvPr>
        </p:nvSpPr>
        <p:spPr>
          <a:ln/>
        </p:spPr>
      </p:sp>
      <p:sp>
        <p:nvSpPr>
          <p:cNvPr id="102403" name="Rectangle 3">
            <a:extLst>
              <a:ext uri="{FF2B5EF4-FFF2-40B4-BE49-F238E27FC236}">
                <a16:creationId xmlns:a16="http://schemas.microsoft.com/office/drawing/2014/main" id="{756359DE-F53C-4C82-909F-0125D6574A82}"/>
              </a:ext>
            </a:extLst>
          </p:cNvPr>
          <p:cNvSpPr>
            <a:spLocks noGrp="1" noChangeArrowheads="1"/>
          </p:cNvSpPr>
          <p:nvPr>
            <p:ph type="body" idx="1"/>
          </p:nvPr>
        </p:nvSpPr>
        <p:spPr/>
        <p:txBody>
          <a:bodyPr/>
          <a:lstStyle/>
          <a:p>
            <a:r>
              <a:rPr lang="en-US" altLang="en-US"/>
              <a:t>Gravity affects all objects and is not dependent on their mass (weight.)  HOWEVER, force = mass times acceleration.  Hence, heavier objects are propelled with more force than lighter ones.  Once expelled from a nozzle, big, heavy droplets are subject to more force than smaller, lighter ones…so they do move/drop faster.</a:t>
            </a:r>
          </a:p>
          <a:p>
            <a:endParaRPr lang="en-US" altLang="en-US"/>
          </a:p>
          <a:p>
            <a:r>
              <a:rPr lang="en-US" altLang="en-US"/>
              <a:t>The greater the surface : volume ratio, the more opportunity for evaporation.  Hence, smaller droplets evaporate more rapidly than larger ones.</a:t>
            </a:r>
          </a:p>
          <a:p>
            <a:endParaRPr lang="en-US" altLang="en-US"/>
          </a:p>
          <a:p>
            <a:r>
              <a:rPr lang="en-US" altLang="en-US"/>
              <a:t>The heavier the droplet, the more force (wind) it takes to move it…so larger droplets are not as likely to be blown off-target as are smaller ones.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FC1EA01-FFFE-4740-8CBD-B5CD9E81D610}"/>
              </a:ext>
            </a:extLst>
          </p:cNvPr>
          <p:cNvSpPr>
            <a:spLocks noGrp="1" noChangeArrowheads="1"/>
          </p:cNvSpPr>
          <p:nvPr>
            <p:ph type="sldNum" sz="quarter" idx="5"/>
          </p:nvPr>
        </p:nvSpPr>
        <p:spPr>
          <a:ln/>
        </p:spPr>
        <p:txBody>
          <a:bodyPr/>
          <a:lstStyle/>
          <a:p>
            <a:fld id="{CADC1268-6DD2-48F4-84B4-3A463314E360}" type="slidenum">
              <a:rPr lang="en-US" altLang="en-US"/>
              <a:pPr/>
              <a:t>3</a:t>
            </a:fld>
            <a:endParaRPr lang="en-US" altLang="en-US"/>
          </a:p>
        </p:txBody>
      </p:sp>
      <p:sp>
        <p:nvSpPr>
          <p:cNvPr id="101378" name="Rectangle 2">
            <a:extLst>
              <a:ext uri="{FF2B5EF4-FFF2-40B4-BE49-F238E27FC236}">
                <a16:creationId xmlns:a16="http://schemas.microsoft.com/office/drawing/2014/main" id="{98F509CB-C30F-40C6-9463-6A228084D3CF}"/>
              </a:ext>
            </a:extLst>
          </p:cNvPr>
          <p:cNvSpPr>
            <a:spLocks noChangeArrowheads="1" noTextEdit="1"/>
          </p:cNvSpPr>
          <p:nvPr>
            <p:ph type="sldImg"/>
          </p:nvPr>
        </p:nvSpPr>
        <p:spPr>
          <a:ln/>
        </p:spPr>
      </p:sp>
      <p:sp>
        <p:nvSpPr>
          <p:cNvPr id="101379" name="Rectangle 3">
            <a:extLst>
              <a:ext uri="{FF2B5EF4-FFF2-40B4-BE49-F238E27FC236}">
                <a16:creationId xmlns:a16="http://schemas.microsoft.com/office/drawing/2014/main" id="{F7838013-41B2-4371-A6AD-888EA10C182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E7E538F-7FBA-4A0B-98D2-C9BD311FBCC4}"/>
              </a:ext>
            </a:extLst>
          </p:cNvPr>
          <p:cNvSpPr>
            <a:spLocks noGrp="1" noChangeArrowheads="1"/>
          </p:cNvSpPr>
          <p:nvPr>
            <p:ph type="sldNum" sz="quarter" idx="5"/>
          </p:nvPr>
        </p:nvSpPr>
        <p:spPr>
          <a:ln/>
        </p:spPr>
        <p:txBody>
          <a:bodyPr/>
          <a:lstStyle/>
          <a:p>
            <a:fld id="{5B06F9BB-92F2-422B-94C1-555E006FA68B}" type="slidenum">
              <a:rPr lang="en-US" altLang="en-US"/>
              <a:pPr/>
              <a:t>30</a:t>
            </a:fld>
            <a:endParaRPr lang="en-US" altLang="en-US"/>
          </a:p>
        </p:txBody>
      </p:sp>
      <p:sp>
        <p:nvSpPr>
          <p:cNvPr id="349186" name="Rectangle 2">
            <a:extLst>
              <a:ext uri="{FF2B5EF4-FFF2-40B4-BE49-F238E27FC236}">
                <a16:creationId xmlns:a16="http://schemas.microsoft.com/office/drawing/2014/main" id="{FAB05B77-D2C5-444E-BC38-EDF8AB48B505}"/>
              </a:ext>
            </a:extLst>
          </p:cNvPr>
          <p:cNvSpPr>
            <a:spLocks noChangeArrowheads="1" noTextEdit="1"/>
          </p:cNvSpPr>
          <p:nvPr>
            <p:ph type="sldImg"/>
          </p:nvPr>
        </p:nvSpPr>
        <p:spPr>
          <a:xfrm>
            <a:off x="884238" y="696913"/>
            <a:ext cx="5218112" cy="3479800"/>
          </a:xfrm>
          <a:ln/>
        </p:spPr>
      </p:sp>
      <p:sp>
        <p:nvSpPr>
          <p:cNvPr id="349187" name="Rectangle 3">
            <a:extLst>
              <a:ext uri="{FF2B5EF4-FFF2-40B4-BE49-F238E27FC236}">
                <a16:creationId xmlns:a16="http://schemas.microsoft.com/office/drawing/2014/main" id="{19264570-150C-4C3C-BFAC-54F052F91878}"/>
              </a:ext>
            </a:extLst>
          </p:cNvPr>
          <p:cNvSpPr>
            <a:spLocks noGrp="1" noChangeArrowheads="1"/>
          </p:cNvSpPr>
          <p:nvPr>
            <p:ph type="body" idx="1"/>
          </p:nvPr>
        </p:nvSpPr>
        <p:spPr>
          <a:xfrm>
            <a:off x="933450" y="4410075"/>
            <a:ext cx="5118100" cy="4175125"/>
          </a:xfrm>
        </p:spPr>
        <p:txBody>
          <a:bodyPr/>
          <a:lstStyle/>
          <a:p>
            <a:r>
              <a:rPr lang="en-US" altLang="en-US"/>
              <a:t>This simple slide illustrates the effect of temperature and humidity (and as a result, evaporation), and wind on droplet size</a:t>
            </a:r>
            <a:r>
              <a:rPr lang="en-US" altLang="en-US">
                <a:latin typeface="Verdana" panose="020B0604030504040204" pitchFamily="34" charset="0"/>
              </a:rPr>
              <a:t>…</a:t>
            </a:r>
            <a:r>
              <a:rPr lang="en-US" altLang="en-US"/>
              <a:t>and drift!  The white arrow measures /indicated the amount of displacement/drift.  This summarizes, in graphic form, what the tables and text (slides 24-27) say.</a:t>
            </a:r>
            <a:endParaRPr lang="en-US" altLang="en-US" sz="9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AFE7972-1D2D-4077-9D98-06001B12481A}"/>
              </a:ext>
            </a:extLst>
          </p:cNvPr>
          <p:cNvSpPr>
            <a:spLocks noGrp="1" noChangeArrowheads="1"/>
          </p:cNvSpPr>
          <p:nvPr>
            <p:ph type="sldNum" sz="quarter" idx="5"/>
          </p:nvPr>
        </p:nvSpPr>
        <p:spPr>
          <a:ln/>
        </p:spPr>
        <p:txBody>
          <a:bodyPr/>
          <a:lstStyle/>
          <a:p>
            <a:fld id="{EF24A24C-2B2D-4823-9473-7B36326BC081}" type="slidenum">
              <a:rPr lang="en-US" altLang="en-US"/>
              <a:pPr/>
              <a:t>31</a:t>
            </a:fld>
            <a:endParaRPr lang="en-US" altLang="en-US"/>
          </a:p>
        </p:txBody>
      </p:sp>
      <p:sp>
        <p:nvSpPr>
          <p:cNvPr id="290818" name="Rectangle 2">
            <a:extLst>
              <a:ext uri="{FF2B5EF4-FFF2-40B4-BE49-F238E27FC236}">
                <a16:creationId xmlns:a16="http://schemas.microsoft.com/office/drawing/2014/main" id="{1F1600B7-894B-48A6-BA34-6C98C13CBD20}"/>
              </a:ext>
            </a:extLst>
          </p:cNvPr>
          <p:cNvSpPr>
            <a:spLocks noChangeArrowheads="1" noTextEdit="1"/>
          </p:cNvSpPr>
          <p:nvPr>
            <p:ph type="sldImg"/>
          </p:nvPr>
        </p:nvSpPr>
        <p:spPr>
          <a:ln/>
        </p:spPr>
      </p:sp>
      <p:sp>
        <p:nvSpPr>
          <p:cNvPr id="290819" name="Rectangle 3">
            <a:extLst>
              <a:ext uri="{FF2B5EF4-FFF2-40B4-BE49-F238E27FC236}">
                <a16:creationId xmlns:a16="http://schemas.microsoft.com/office/drawing/2014/main" id="{5E6E1616-A6BC-4022-8945-8D1FF617B0BF}"/>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6B6E4BD-7C32-4FEC-8F17-985578D6A251}"/>
              </a:ext>
            </a:extLst>
          </p:cNvPr>
          <p:cNvSpPr>
            <a:spLocks noGrp="1" noChangeArrowheads="1"/>
          </p:cNvSpPr>
          <p:nvPr>
            <p:ph type="sldNum" sz="quarter" idx="5"/>
          </p:nvPr>
        </p:nvSpPr>
        <p:spPr>
          <a:ln/>
        </p:spPr>
        <p:txBody>
          <a:bodyPr/>
          <a:lstStyle/>
          <a:p>
            <a:fld id="{00B58902-E5EB-4405-8BEF-58D28A7CCC20}" type="slidenum">
              <a:rPr lang="en-US" altLang="en-US"/>
              <a:pPr/>
              <a:t>32</a:t>
            </a:fld>
            <a:endParaRPr lang="en-US" altLang="en-US"/>
          </a:p>
        </p:txBody>
      </p:sp>
      <p:sp>
        <p:nvSpPr>
          <p:cNvPr id="272386" name="Rectangle 2">
            <a:extLst>
              <a:ext uri="{FF2B5EF4-FFF2-40B4-BE49-F238E27FC236}">
                <a16:creationId xmlns:a16="http://schemas.microsoft.com/office/drawing/2014/main" id="{7C77894F-3487-4383-ABB7-713D7B89E5D2}"/>
              </a:ext>
            </a:extLst>
          </p:cNvPr>
          <p:cNvSpPr>
            <a:spLocks noChangeArrowheads="1"/>
          </p:cNvSpPr>
          <p:nvPr>
            <p:ph type="sldImg"/>
          </p:nvPr>
        </p:nvSpPr>
        <p:spPr bwMode="auto">
          <a:xfrm>
            <a:off x="882650" y="696913"/>
            <a:ext cx="5219700" cy="3479800"/>
          </a:xfrm>
          <a:prstGeom prst="rect">
            <a:avLst/>
          </a:prstGeom>
          <a:solidFill>
            <a:srgbClr val="FFFFFF"/>
          </a:solidFill>
          <a:ln>
            <a:solidFill>
              <a:srgbClr val="000000"/>
            </a:solidFill>
            <a:miter lim="800000"/>
            <a:headEnd/>
            <a:tailEnd/>
          </a:ln>
        </p:spPr>
      </p:sp>
      <p:sp>
        <p:nvSpPr>
          <p:cNvPr id="272387" name="Rectangle 3">
            <a:extLst>
              <a:ext uri="{FF2B5EF4-FFF2-40B4-BE49-F238E27FC236}">
                <a16:creationId xmlns:a16="http://schemas.microsoft.com/office/drawing/2014/main" id="{C341AE6A-3257-455D-A182-DD7101E45039}"/>
              </a:ext>
            </a:extLst>
          </p:cNvPr>
          <p:cNvSpPr>
            <a:spLocks noChangeArrowheads="1"/>
          </p:cNvSpPr>
          <p:nvPr>
            <p:ph type="body" idx="1"/>
          </p:nvPr>
        </p:nvSpPr>
        <p:spPr bwMode="auto">
          <a:xfrm>
            <a:off x="931863" y="4408488"/>
            <a:ext cx="5121275" cy="4176712"/>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D86AFAC-D834-4CF7-A630-B0029E64A487}"/>
              </a:ext>
            </a:extLst>
          </p:cNvPr>
          <p:cNvSpPr>
            <a:spLocks noGrp="1" noChangeArrowheads="1"/>
          </p:cNvSpPr>
          <p:nvPr>
            <p:ph type="sldNum" sz="quarter" idx="5"/>
          </p:nvPr>
        </p:nvSpPr>
        <p:spPr>
          <a:ln/>
        </p:spPr>
        <p:txBody>
          <a:bodyPr/>
          <a:lstStyle/>
          <a:p>
            <a:fld id="{584C8C42-58DB-41F3-B7B3-A210E8E3EB42}" type="slidenum">
              <a:rPr lang="en-US" altLang="en-US"/>
              <a:pPr/>
              <a:t>33</a:t>
            </a:fld>
            <a:endParaRPr lang="en-US" altLang="en-US"/>
          </a:p>
        </p:txBody>
      </p:sp>
      <p:sp>
        <p:nvSpPr>
          <p:cNvPr id="274434" name="Rectangle 2">
            <a:extLst>
              <a:ext uri="{FF2B5EF4-FFF2-40B4-BE49-F238E27FC236}">
                <a16:creationId xmlns:a16="http://schemas.microsoft.com/office/drawing/2014/main" id="{6A40169E-C69E-4B9D-903B-A9ACB9737C15}"/>
              </a:ext>
            </a:extLst>
          </p:cNvPr>
          <p:cNvSpPr>
            <a:spLocks noChangeArrowheads="1" noTextEdit="1"/>
          </p:cNvSpPr>
          <p:nvPr>
            <p:ph type="sldImg"/>
          </p:nvPr>
        </p:nvSpPr>
        <p:spPr bwMode="auto">
          <a:xfrm>
            <a:off x="882650" y="696913"/>
            <a:ext cx="5219700" cy="3479800"/>
          </a:xfrm>
          <a:prstGeom prst="rect">
            <a:avLst/>
          </a:prstGeom>
          <a:solidFill>
            <a:srgbClr val="FFFFFF"/>
          </a:solidFill>
          <a:ln>
            <a:solidFill>
              <a:srgbClr val="000000"/>
            </a:solidFill>
            <a:miter lim="800000"/>
            <a:headEnd/>
            <a:tailEnd/>
          </a:ln>
        </p:spPr>
      </p:sp>
      <p:sp>
        <p:nvSpPr>
          <p:cNvPr id="274435" name="Rectangle 3">
            <a:extLst>
              <a:ext uri="{FF2B5EF4-FFF2-40B4-BE49-F238E27FC236}">
                <a16:creationId xmlns:a16="http://schemas.microsoft.com/office/drawing/2014/main" id="{7606A12C-BAF4-4F6E-9A14-FEC3CA1C431D}"/>
              </a:ext>
            </a:extLst>
          </p:cNvPr>
          <p:cNvSpPr>
            <a:spLocks noChangeArrowheads="1"/>
          </p:cNvSpPr>
          <p:nvPr>
            <p:ph type="body" idx="1"/>
          </p:nvPr>
        </p:nvSpPr>
        <p:spPr bwMode="auto">
          <a:xfrm>
            <a:off x="931863" y="4408488"/>
            <a:ext cx="5121275" cy="4176712"/>
          </a:xfrm>
          <a:prstGeom prst="rect">
            <a:avLst/>
          </a:prstGeom>
          <a:solidFill>
            <a:srgbClr val="FFFFFF"/>
          </a:solidFill>
          <a:ln>
            <a:solidFill>
              <a:srgbClr val="000000"/>
            </a:solidFill>
            <a:miter lim="800000"/>
            <a:headEnd/>
            <a:tailEnd/>
          </a:ln>
        </p:spPr>
        <p:txBody>
          <a:bodyPr/>
          <a:lstStyle/>
          <a:p>
            <a:r>
              <a:rPr lang="en-US" altLang="en-US"/>
              <a:t>Bob Wolf writes:</a:t>
            </a:r>
          </a:p>
          <a:p>
            <a:endParaRPr lang="en-US" altLang="en-US"/>
          </a:p>
          <a:p>
            <a:r>
              <a:rPr lang="en-US" altLang="en-US"/>
              <a:t>“This slide shows the complete picture.  What it shows us is a typical droplet spectrum when it is measured…the old “bell-shaped” curve.  I always have fun with this slide.  I liken it to a set of test scores in school.  Since everyone has taken a test at one time, applicators can relate to that comparison.  VMD alone is meaningless when it comes to describing drift potential.  All we know is that if the VMD is smaller the tendency would be for the VD0.1 to also be higher.  Thus we are trying to educate more today about the VD0.1.”</a:t>
            </a:r>
          </a:p>
          <a:p>
            <a:endParaRPr lang="en-US" altLang="en-US"/>
          </a:p>
          <a:p>
            <a:r>
              <a:rPr lang="en-US" altLang="en-US"/>
              <a:t>However, Bob says that the literature and technical information about nozzles/operating pressures do not always discuss relative span or give the VD0.1.  Ag Engineers (ASABE) and /nozzle manufacturers are working on that issue.</a:t>
            </a:r>
          </a:p>
          <a:p>
            <a:endParaRPr lang="en-US" altLang="en-US"/>
          </a:p>
          <a:p>
            <a:r>
              <a:rPr lang="en-US" altLang="en-US"/>
              <a:t>Bob Wolf uses this slide to help emphasize the need to reduce the number of fines or shift the VD0.1 to the right (toward the middle) of this curve…which is what we are emphasizing in talking about droplet characteristics using this slide set.</a:t>
            </a:r>
          </a:p>
          <a:p>
            <a:endParaRPr lang="en-US" altLang="en-US"/>
          </a:p>
          <a:p>
            <a:r>
              <a:rPr lang="en-US" altLang="en-US"/>
              <a:t>The series of slides that follow further illustrate what’s meant by VD0.1 and relative span.</a:t>
            </a:r>
          </a:p>
          <a:p>
            <a:endParaRPr lang="en-US" altLang="en-US"/>
          </a:p>
          <a:p>
            <a:r>
              <a:rPr lang="en-US" altLang="en-US"/>
              <a:t>NOTE:  Depending on the technical background and interest level of your audience, you may or may not wish to use slides 33-37.</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12DF404-57D8-4DBC-8390-CA3708E232F3}"/>
              </a:ext>
            </a:extLst>
          </p:cNvPr>
          <p:cNvSpPr>
            <a:spLocks noGrp="1" noChangeArrowheads="1"/>
          </p:cNvSpPr>
          <p:nvPr>
            <p:ph type="sldNum" sz="quarter" idx="5"/>
          </p:nvPr>
        </p:nvSpPr>
        <p:spPr>
          <a:ln/>
        </p:spPr>
        <p:txBody>
          <a:bodyPr/>
          <a:lstStyle/>
          <a:p>
            <a:fld id="{115EF34D-1CE9-4127-A80B-82EEE3F6839D}" type="slidenum">
              <a:rPr lang="en-US" altLang="en-US"/>
              <a:pPr/>
              <a:t>34</a:t>
            </a:fld>
            <a:endParaRPr lang="en-US" altLang="en-US"/>
          </a:p>
        </p:txBody>
      </p:sp>
      <p:sp>
        <p:nvSpPr>
          <p:cNvPr id="375810" name="Rectangle 2">
            <a:extLst>
              <a:ext uri="{FF2B5EF4-FFF2-40B4-BE49-F238E27FC236}">
                <a16:creationId xmlns:a16="http://schemas.microsoft.com/office/drawing/2014/main" id="{9D10E739-2BBD-45D4-BEBC-B77E85619CFB}"/>
              </a:ext>
            </a:extLst>
          </p:cNvPr>
          <p:cNvSpPr>
            <a:spLocks noChangeArrowheads="1"/>
          </p:cNvSpPr>
          <p:nvPr>
            <p:ph type="sldImg"/>
          </p:nvPr>
        </p:nvSpPr>
        <p:spPr bwMode="auto">
          <a:xfrm>
            <a:off x="882650" y="696913"/>
            <a:ext cx="5219700" cy="3479800"/>
          </a:xfrm>
          <a:prstGeom prst="rect">
            <a:avLst/>
          </a:prstGeom>
          <a:solidFill>
            <a:srgbClr val="FFFFFF"/>
          </a:solidFill>
          <a:ln>
            <a:solidFill>
              <a:srgbClr val="000000"/>
            </a:solidFill>
            <a:miter lim="800000"/>
            <a:headEnd/>
            <a:tailEnd/>
          </a:ln>
        </p:spPr>
      </p:sp>
      <p:sp>
        <p:nvSpPr>
          <p:cNvPr id="375811" name="Rectangle 3">
            <a:extLst>
              <a:ext uri="{FF2B5EF4-FFF2-40B4-BE49-F238E27FC236}">
                <a16:creationId xmlns:a16="http://schemas.microsoft.com/office/drawing/2014/main" id="{85FB2BAD-B817-400F-93D4-52F9B0EA3D87}"/>
              </a:ext>
            </a:extLst>
          </p:cNvPr>
          <p:cNvSpPr>
            <a:spLocks noChangeArrowheads="1"/>
          </p:cNvSpPr>
          <p:nvPr>
            <p:ph type="body" idx="1"/>
          </p:nvPr>
        </p:nvSpPr>
        <p:spPr bwMode="auto">
          <a:xfrm>
            <a:off x="931863" y="4408488"/>
            <a:ext cx="5121275" cy="4176712"/>
          </a:xfrm>
          <a:prstGeom prst="rect">
            <a:avLst/>
          </a:prstGeom>
          <a:solidFill>
            <a:srgbClr val="FFFFFF"/>
          </a:solidFill>
          <a:ln>
            <a:solidFill>
              <a:srgbClr val="000000"/>
            </a:solidFill>
            <a:miter lim="800000"/>
            <a:headEnd/>
            <a:tailEnd/>
          </a:ln>
        </p:spPr>
        <p:txBody>
          <a:bodyPr/>
          <a:lstStyle/>
          <a:p>
            <a:r>
              <a:rPr lang="en-US" altLang="en-US" sz="800"/>
              <a:t>Here is a graph showing the droplet distribution/relative span for three different scenarios / spray applications.</a:t>
            </a:r>
          </a:p>
          <a:p>
            <a:endParaRPr lang="en-US" altLang="en-US" sz="800"/>
          </a:p>
          <a:p>
            <a:r>
              <a:rPr lang="en-US" altLang="en-US" sz="800"/>
              <a:t>For each, the VMD is the same (300) microns).  However, they don’t have the same VD0.1 -- or drift potential!</a:t>
            </a:r>
          </a:p>
          <a:p>
            <a:pPr lvl="1"/>
            <a:r>
              <a:rPr lang="en-US" altLang="en-US" sz="800"/>
              <a:t>Orange line: droplets range from ~ 25-600 microns in size;</a:t>
            </a:r>
          </a:p>
          <a:p>
            <a:pPr lvl="1"/>
            <a:r>
              <a:rPr lang="en-US" altLang="en-US" sz="800"/>
              <a:t>Yellow line:  droplets range from ~ 100-500 microns in size;</a:t>
            </a:r>
          </a:p>
          <a:p>
            <a:pPr lvl="1"/>
            <a:r>
              <a:rPr lang="en-US" altLang="en-US" sz="800"/>
              <a:t>Maroon line:  droplets range from ~ 200-500 microns in size.</a:t>
            </a:r>
          </a:p>
          <a:p>
            <a:endParaRPr lang="en-US" altLang="en-US" sz="8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577662E-DACE-4A97-B481-364DADE10343}"/>
              </a:ext>
            </a:extLst>
          </p:cNvPr>
          <p:cNvSpPr>
            <a:spLocks noGrp="1" noChangeArrowheads="1"/>
          </p:cNvSpPr>
          <p:nvPr>
            <p:ph type="sldNum" sz="quarter" idx="5"/>
          </p:nvPr>
        </p:nvSpPr>
        <p:spPr>
          <a:ln/>
        </p:spPr>
        <p:txBody>
          <a:bodyPr/>
          <a:lstStyle/>
          <a:p>
            <a:fld id="{FB3A22C6-CEDF-4553-A752-643B00982923}" type="slidenum">
              <a:rPr lang="en-US" altLang="en-US"/>
              <a:pPr/>
              <a:t>35</a:t>
            </a:fld>
            <a:endParaRPr lang="en-US" altLang="en-US"/>
          </a:p>
        </p:txBody>
      </p:sp>
      <p:sp>
        <p:nvSpPr>
          <p:cNvPr id="276482" name="Rectangle 2">
            <a:extLst>
              <a:ext uri="{FF2B5EF4-FFF2-40B4-BE49-F238E27FC236}">
                <a16:creationId xmlns:a16="http://schemas.microsoft.com/office/drawing/2014/main" id="{5D32BDFC-2A0C-428D-B4F3-C4F609E0F4C8}"/>
              </a:ext>
            </a:extLst>
          </p:cNvPr>
          <p:cNvSpPr>
            <a:spLocks noChangeArrowheads="1" noTextEdit="1"/>
          </p:cNvSpPr>
          <p:nvPr>
            <p:ph type="sldImg"/>
          </p:nvPr>
        </p:nvSpPr>
        <p:spPr bwMode="auto">
          <a:xfrm>
            <a:off x="882650" y="696913"/>
            <a:ext cx="5219700" cy="3479800"/>
          </a:xfrm>
          <a:prstGeom prst="rect">
            <a:avLst/>
          </a:prstGeom>
          <a:solidFill>
            <a:srgbClr val="FFFFFF"/>
          </a:solidFill>
          <a:ln>
            <a:solidFill>
              <a:srgbClr val="000000"/>
            </a:solidFill>
            <a:miter lim="800000"/>
            <a:headEnd/>
            <a:tailEnd/>
          </a:ln>
        </p:spPr>
      </p:sp>
      <p:sp>
        <p:nvSpPr>
          <p:cNvPr id="276483" name="Rectangle 3">
            <a:extLst>
              <a:ext uri="{FF2B5EF4-FFF2-40B4-BE49-F238E27FC236}">
                <a16:creationId xmlns:a16="http://schemas.microsoft.com/office/drawing/2014/main" id="{015A1B62-7654-42B5-A390-68471B0846CC}"/>
              </a:ext>
            </a:extLst>
          </p:cNvPr>
          <p:cNvSpPr>
            <a:spLocks noChangeArrowheads="1"/>
          </p:cNvSpPr>
          <p:nvPr>
            <p:ph type="body" idx="1"/>
          </p:nvPr>
        </p:nvSpPr>
        <p:spPr bwMode="auto">
          <a:xfrm>
            <a:off x="931863" y="4408488"/>
            <a:ext cx="5121275" cy="4176712"/>
          </a:xfrm>
          <a:prstGeom prst="rect">
            <a:avLst/>
          </a:prstGeom>
          <a:solidFill>
            <a:srgbClr val="FFFFFF"/>
          </a:solidFill>
          <a:ln>
            <a:solidFill>
              <a:srgbClr val="000000"/>
            </a:solidFill>
            <a:miter lim="800000"/>
            <a:headEnd/>
            <a:tailEnd/>
          </a:ln>
        </p:spPr>
        <p:txBody>
          <a:bodyPr/>
          <a:lstStyle/>
          <a:p>
            <a:r>
              <a:rPr lang="en-US" altLang="en-US" sz="1000"/>
              <a:t>Relative span is used to describe the ratio between the large droplet portion (VD0.9) and the small droplet portion (VD0.1) of a nozzle’s droplet spectrum as it relates to VMD.  The formula is shown above (top / white box).  What we know is that the VMD doesn’t really tell us anything about the amount (number or volume) of smaller -- or larger -- droplets.</a:t>
            </a:r>
          </a:p>
          <a:p>
            <a:endParaRPr lang="en-US" altLang="en-US" sz="1000"/>
          </a:p>
          <a:p>
            <a:r>
              <a:rPr lang="en-US" altLang="en-US" sz="1000"/>
              <a:t>In the industry, a good relative span value = “1”.</a:t>
            </a:r>
          </a:p>
          <a:p>
            <a:endParaRPr lang="en-US" altLang="en-US" sz="1000"/>
          </a:p>
          <a:p>
            <a:r>
              <a:rPr lang="en-US" altLang="en-US" sz="1000"/>
              <a:t>In the three examples given, the VMD is the same (300 microns).</a:t>
            </a:r>
          </a:p>
          <a:p>
            <a:endParaRPr lang="en-US" altLang="en-US" sz="1000"/>
          </a:p>
          <a:p>
            <a:r>
              <a:rPr lang="en-US" altLang="en-US" sz="1000"/>
              <a:t>However, one (A) has a VD0.1 of (10% volume less than) 100 microns -- not too bad … while another (B) has a VD0.1 of 25 -- meaning 10% of its volume is made up of droplets that are less than or equal to 25 microns!  The one with the VD0.1 of 25 will have a greater drift problem, because 10% of its volume is 25 microns or less.  The one with the VD0.1 of 100 microns -- or 10% of the spray volume equal to 100 microns or less -- will have fewer driftable fines.  Thus, the smaller the VD0.1, the greater the drift potential.</a:t>
            </a:r>
          </a:p>
          <a:p>
            <a:endParaRPr lang="en-US" altLang="en-US" sz="1000"/>
          </a:p>
          <a:p>
            <a:r>
              <a:rPr lang="en-US" altLang="en-US" sz="1000"/>
              <a:t>The industry usually considers anything under 200 microns VD0.1 as highly driftable.  With that in mind, neither droplet spectrum (A) or (B) is acceptable -- but (A)  is better than (B).</a:t>
            </a:r>
          </a:p>
          <a:p>
            <a:r>
              <a:rPr lang="en-US" altLang="en-US" sz="1000"/>
              <a:t>[ (C) is ideal/perfect. ]</a:t>
            </a:r>
          </a:p>
          <a:p>
            <a:endParaRPr lang="en-US" altLang="en-US" sz="1000"/>
          </a:p>
          <a:p>
            <a:r>
              <a:rPr lang="en-US" altLang="en-US" sz="1000"/>
              <a:t>Advances in nozzle technology and recommendations in operating pressures are attempting to raise the VD0.1 to numbers in the &gt; 200 micron range….thus reducing drift.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9971117-8D04-41E6-B84E-B1D159324B6C}"/>
              </a:ext>
            </a:extLst>
          </p:cNvPr>
          <p:cNvSpPr>
            <a:spLocks noGrp="1" noChangeArrowheads="1"/>
          </p:cNvSpPr>
          <p:nvPr>
            <p:ph type="sldNum" sz="quarter" idx="5"/>
          </p:nvPr>
        </p:nvSpPr>
        <p:spPr>
          <a:ln/>
        </p:spPr>
        <p:txBody>
          <a:bodyPr/>
          <a:lstStyle/>
          <a:p>
            <a:fld id="{63BCF9E3-05E3-4AB2-95BA-0A2CD18CE64E}" type="slidenum">
              <a:rPr lang="en-US" altLang="en-US"/>
              <a:pPr/>
              <a:t>36</a:t>
            </a:fld>
            <a:endParaRPr lang="en-US" altLang="en-US"/>
          </a:p>
        </p:txBody>
      </p:sp>
      <p:sp>
        <p:nvSpPr>
          <p:cNvPr id="373762" name="Rectangle 2">
            <a:extLst>
              <a:ext uri="{FF2B5EF4-FFF2-40B4-BE49-F238E27FC236}">
                <a16:creationId xmlns:a16="http://schemas.microsoft.com/office/drawing/2014/main" id="{7A0EB01B-9591-4B68-A287-E8E3FBA17062}"/>
              </a:ext>
            </a:extLst>
          </p:cNvPr>
          <p:cNvSpPr>
            <a:spLocks noChangeArrowheads="1" noTextEdit="1"/>
          </p:cNvSpPr>
          <p:nvPr>
            <p:ph type="sldImg"/>
          </p:nvPr>
        </p:nvSpPr>
        <p:spPr bwMode="auto">
          <a:xfrm>
            <a:off x="882650" y="696913"/>
            <a:ext cx="5219700" cy="3479800"/>
          </a:xfrm>
          <a:prstGeom prst="rect">
            <a:avLst/>
          </a:prstGeom>
          <a:solidFill>
            <a:srgbClr val="FFFFFF"/>
          </a:solidFill>
          <a:ln>
            <a:solidFill>
              <a:srgbClr val="000000"/>
            </a:solidFill>
            <a:miter lim="800000"/>
            <a:headEnd/>
            <a:tailEnd/>
          </a:ln>
        </p:spPr>
      </p:sp>
      <p:sp>
        <p:nvSpPr>
          <p:cNvPr id="373763" name="Rectangle 3">
            <a:extLst>
              <a:ext uri="{FF2B5EF4-FFF2-40B4-BE49-F238E27FC236}">
                <a16:creationId xmlns:a16="http://schemas.microsoft.com/office/drawing/2014/main" id="{678A3868-C1A7-410E-B979-DC8344979262}"/>
              </a:ext>
            </a:extLst>
          </p:cNvPr>
          <p:cNvSpPr>
            <a:spLocks noChangeArrowheads="1"/>
          </p:cNvSpPr>
          <p:nvPr>
            <p:ph type="body" idx="1"/>
          </p:nvPr>
        </p:nvSpPr>
        <p:spPr bwMode="auto">
          <a:xfrm>
            <a:off x="931863" y="4408488"/>
            <a:ext cx="5121275" cy="4176712"/>
          </a:xfrm>
          <a:prstGeom prst="rect">
            <a:avLst/>
          </a:prstGeom>
          <a:solidFill>
            <a:srgbClr val="FFFFFF"/>
          </a:solidFill>
          <a:ln>
            <a:solidFill>
              <a:srgbClr val="000000"/>
            </a:solidFill>
            <a:miter lim="800000"/>
            <a:headEnd/>
            <a:tailEnd/>
          </a:ln>
        </p:spPr>
        <p:txBody>
          <a:bodyPr/>
          <a:lstStyle/>
          <a:p>
            <a:r>
              <a:rPr lang="en-US" altLang="en-US" sz="800"/>
              <a:t>Here are the calculations for the relative span of the three different scenarios illustrated/graphed on slide #34.  Note that the one in the middle -- (B) -- is 2X the value as (A) and (C).</a:t>
            </a:r>
          </a:p>
          <a:p>
            <a:endParaRPr lang="en-US" altLang="en-US" sz="1000"/>
          </a:p>
          <a:p>
            <a:r>
              <a:rPr lang="en-US" altLang="en-US" sz="1000"/>
              <a:t>In the industry, a good relative span value = “1”.</a:t>
            </a:r>
          </a:p>
          <a:p>
            <a:endParaRPr lang="en-US" altLang="en-US" sz="1000"/>
          </a:p>
          <a:p>
            <a:r>
              <a:rPr lang="en-US" altLang="en-US" sz="1000"/>
              <a:t>That is true with the first example above (A); 400-100/300 = 1 = relative span.  The problem with droplet distribution (A) is that the VD0.1 is lower than ideal (100 microns vs. at or greater than 200 microns).</a:t>
            </a:r>
          </a:p>
          <a:p>
            <a:endParaRPr lang="en-US" altLang="en-US" sz="1000"/>
          </a:p>
          <a:p>
            <a:r>
              <a:rPr lang="en-US" altLang="en-US" sz="1000"/>
              <a:t>However, a better example would be: VD0.9 = 500, VMD = 300, VD0.1 = 200, as illustrated by C:  relative span = 1 -- AND VD0.1 = 200 microns.</a:t>
            </a:r>
          </a:p>
          <a:p>
            <a:endParaRPr lang="en-US" altLang="en-US" sz="8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9A0BAAA-C584-48F2-A6E6-BD11A9A6772A}"/>
              </a:ext>
            </a:extLst>
          </p:cNvPr>
          <p:cNvSpPr>
            <a:spLocks noGrp="1" noChangeArrowheads="1"/>
          </p:cNvSpPr>
          <p:nvPr>
            <p:ph type="sldNum" sz="quarter" idx="5"/>
          </p:nvPr>
        </p:nvSpPr>
        <p:spPr>
          <a:ln/>
        </p:spPr>
        <p:txBody>
          <a:bodyPr/>
          <a:lstStyle/>
          <a:p>
            <a:fld id="{AB2DAADE-01EC-4FAF-8A77-EF869AD2416E}" type="slidenum">
              <a:rPr lang="en-US" altLang="en-US"/>
              <a:pPr/>
              <a:t>37</a:t>
            </a:fld>
            <a:endParaRPr lang="en-US" altLang="en-US"/>
          </a:p>
        </p:txBody>
      </p:sp>
      <p:sp>
        <p:nvSpPr>
          <p:cNvPr id="368642" name="Rectangle 2">
            <a:extLst>
              <a:ext uri="{FF2B5EF4-FFF2-40B4-BE49-F238E27FC236}">
                <a16:creationId xmlns:a16="http://schemas.microsoft.com/office/drawing/2014/main" id="{2225D3FF-0085-49AD-87CC-457D0A3427E5}"/>
              </a:ext>
            </a:extLst>
          </p:cNvPr>
          <p:cNvSpPr>
            <a:spLocks noChangeArrowheads="1" noTextEdit="1"/>
          </p:cNvSpPr>
          <p:nvPr>
            <p:ph type="sldImg"/>
          </p:nvPr>
        </p:nvSpPr>
        <p:spPr>
          <a:ln/>
        </p:spPr>
      </p:sp>
      <p:sp>
        <p:nvSpPr>
          <p:cNvPr id="368643" name="Rectangle 3">
            <a:extLst>
              <a:ext uri="{FF2B5EF4-FFF2-40B4-BE49-F238E27FC236}">
                <a16:creationId xmlns:a16="http://schemas.microsoft.com/office/drawing/2014/main" id="{F10B09D2-BDE2-4723-AC82-2750C0C52C7F}"/>
              </a:ext>
            </a:extLst>
          </p:cNvPr>
          <p:cNvSpPr>
            <a:spLocks noGrp="1" noChangeArrowheads="1"/>
          </p:cNvSpPr>
          <p:nvPr>
            <p:ph type="body" idx="1"/>
          </p:nvPr>
        </p:nvSpPr>
        <p:spPr/>
        <p:txBody>
          <a:bodyPr/>
          <a:lstStyle/>
          <a:p>
            <a:r>
              <a:rPr lang="en-US" altLang="en-US" sz="1000"/>
              <a:t>This graph, again, shows droplet distribution/relative span for three scenarios.</a:t>
            </a:r>
          </a:p>
          <a:p>
            <a:endParaRPr lang="en-US" altLang="en-US" sz="1000"/>
          </a:p>
          <a:p>
            <a:r>
              <a:rPr lang="en-US" altLang="en-US" sz="1000"/>
              <a:t>For each, the VMD is the same (300) microns).  However, they don’t have the same VD0.1 -- and the smaller the VD0.1, the greater the drift potential.</a:t>
            </a:r>
          </a:p>
          <a:p>
            <a:endParaRPr lang="en-US" altLang="en-US" sz="1000"/>
          </a:p>
          <a:p>
            <a:r>
              <a:rPr lang="en-US" altLang="en-US" sz="1000"/>
              <a:t>(A):  yellow line</a:t>
            </a:r>
          </a:p>
          <a:p>
            <a:r>
              <a:rPr lang="en-US" altLang="en-US" sz="1000"/>
              <a:t>VD0.9 = 400 microns (10% of the spray volume is equal to or greater than 400 microns) </a:t>
            </a:r>
          </a:p>
          <a:p>
            <a:r>
              <a:rPr lang="en-US" altLang="en-US" sz="1000"/>
              <a:t>VD0.1 = 100 microns (10% of the spray volume is equal to or less than 400 microns) </a:t>
            </a:r>
          </a:p>
          <a:p>
            <a:r>
              <a:rPr lang="en-US" altLang="en-US" sz="1000"/>
              <a:t>Spray application A -- with a VD0.1 of 100 microns -- will have fewer driftable fines than application B.</a:t>
            </a:r>
          </a:p>
          <a:p>
            <a:endParaRPr lang="en-US" altLang="en-US" sz="1000"/>
          </a:p>
          <a:p>
            <a:r>
              <a:rPr lang="en-US" altLang="en-US" sz="1000"/>
              <a:t>(B):  orange line</a:t>
            </a:r>
          </a:p>
          <a:p>
            <a:r>
              <a:rPr lang="en-US" altLang="en-US" sz="1000"/>
              <a:t>VD0.9 = 625  microns (10% of the spray volume is equal to or greater than 625 microns) </a:t>
            </a:r>
          </a:p>
          <a:p>
            <a:r>
              <a:rPr lang="en-US" altLang="en-US" sz="1000"/>
              <a:t>VD0.1 = 25 microns (10% of the spray volume is equal to or less than 25 microns)</a:t>
            </a:r>
          </a:p>
          <a:p>
            <a:r>
              <a:rPr lang="en-US" altLang="en-US" sz="1000"/>
              <a:t>This spray application will have a greater drift problem, because 10% of its volume is 25 microns or less.</a:t>
            </a:r>
          </a:p>
          <a:p>
            <a:endParaRPr lang="en-US" altLang="en-US" sz="1000"/>
          </a:p>
          <a:p>
            <a:r>
              <a:rPr lang="en-US" altLang="en-US" sz="1000"/>
              <a:t>(C): Maroon line </a:t>
            </a:r>
          </a:p>
          <a:p>
            <a:r>
              <a:rPr lang="en-US" altLang="en-US" sz="1000"/>
              <a:t>VD0.9 = 200  microns (10% of the spray volume is equal to or greater than 200 microns) </a:t>
            </a:r>
          </a:p>
          <a:p>
            <a:r>
              <a:rPr lang="en-US" altLang="en-US" sz="1000"/>
              <a:t>VD0.1 = 500 microns (10% of the spray volume is equal to or less than 500 microns)</a:t>
            </a:r>
          </a:p>
          <a:p>
            <a:r>
              <a:rPr lang="en-US" altLang="en-US" sz="1000"/>
              <a:t>This spray application has NO highly driftable droplets (those less than 200 microns) and a relative span of “1” (500-200/300 = 1)</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42A6BA3-5E46-434C-AE9B-598D14D7EE72}"/>
              </a:ext>
            </a:extLst>
          </p:cNvPr>
          <p:cNvSpPr>
            <a:spLocks noGrp="1" noChangeArrowheads="1"/>
          </p:cNvSpPr>
          <p:nvPr>
            <p:ph type="sldNum" sz="quarter" idx="5"/>
          </p:nvPr>
        </p:nvSpPr>
        <p:spPr>
          <a:ln/>
        </p:spPr>
        <p:txBody>
          <a:bodyPr/>
          <a:lstStyle/>
          <a:p>
            <a:fld id="{9AE556F6-5F5A-4BA3-A226-81049983463E}" type="slidenum">
              <a:rPr lang="en-US" altLang="en-US"/>
              <a:pPr/>
              <a:t>38</a:t>
            </a:fld>
            <a:endParaRPr lang="en-US" altLang="en-US"/>
          </a:p>
        </p:txBody>
      </p:sp>
      <p:sp>
        <p:nvSpPr>
          <p:cNvPr id="292866" name="Rectangle 2">
            <a:extLst>
              <a:ext uri="{FF2B5EF4-FFF2-40B4-BE49-F238E27FC236}">
                <a16:creationId xmlns:a16="http://schemas.microsoft.com/office/drawing/2014/main" id="{E2038DCE-4721-46EA-ADF9-79B7D80BE700}"/>
              </a:ext>
            </a:extLst>
          </p:cNvPr>
          <p:cNvSpPr>
            <a:spLocks noChangeArrowheads="1" noTextEdit="1"/>
          </p:cNvSpPr>
          <p:nvPr>
            <p:ph type="sldImg"/>
          </p:nvPr>
        </p:nvSpPr>
        <p:spPr>
          <a:ln/>
        </p:spPr>
      </p:sp>
      <p:sp>
        <p:nvSpPr>
          <p:cNvPr id="292867" name="Rectangle 3">
            <a:extLst>
              <a:ext uri="{FF2B5EF4-FFF2-40B4-BE49-F238E27FC236}">
                <a16:creationId xmlns:a16="http://schemas.microsoft.com/office/drawing/2014/main" id="{21CB07AB-85FE-47FD-AC1A-F68F16329456}"/>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E036594-9ECF-4247-A810-446BBFFDB89C}"/>
              </a:ext>
            </a:extLst>
          </p:cNvPr>
          <p:cNvSpPr>
            <a:spLocks noGrp="1" noChangeArrowheads="1"/>
          </p:cNvSpPr>
          <p:nvPr>
            <p:ph type="sldNum" sz="quarter" idx="5"/>
          </p:nvPr>
        </p:nvSpPr>
        <p:spPr>
          <a:ln/>
        </p:spPr>
        <p:txBody>
          <a:bodyPr/>
          <a:lstStyle/>
          <a:p>
            <a:fld id="{1AA521F0-D22D-4D14-8D06-95144B12E91A}" type="slidenum">
              <a:rPr lang="en-US" altLang="en-US"/>
              <a:pPr/>
              <a:t>39</a:t>
            </a:fld>
            <a:endParaRPr lang="en-US" altLang="en-US"/>
          </a:p>
        </p:txBody>
      </p:sp>
      <p:sp>
        <p:nvSpPr>
          <p:cNvPr id="371714" name="Rectangle 2">
            <a:extLst>
              <a:ext uri="{FF2B5EF4-FFF2-40B4-BE49-F238E27FC236}">
                <a16:creationId xmlns:a16="http://schemas.microsoft.com/office/drawing/2014/main" id="{3B70A570-5DD3-473A-AE78-40D3255147DB}"/>
              </a:ext>
            </a:extLst>
          </p:cNvPr>
          <p:cNvSpPr>
            <a:spLocks noChangeArrowheads="1" noTextEdit="1"/>
          </p:cNvSpPr>
          <p:nvPr>
            <p:ph type="sldImg"/>
          </p:nvPr>
        </p:nvSpPr>
        <p:spPr bwMode="auto">
          <a:xfrm>
            <a:off x="887413" y="698500"/>
            <a:ext cx="5213350" cy="3476625"/>
          </a:xfrm>
          <a:prstGeom prst="rect">
            <a:avLst/>
          </a:prstGeom>
          <a:solidFill>
            <a:srgbClr val="FFFFFF"/>
          </a:solidFill>
          <a:ln>
            <a:solidFill>
              <a:srgbClr val="000000"/>
            </a:solidFill>
            <a:miter lim="800000"/>
            <a:headEnd/>
            <a:tailEnd/>
          </a:ln>
        </p:spPr>
      </p:sp>
      <p:sp>
        <p:nvSpPr>
          <p:cNvPr id="371715" name="Rectangle 3">
            <a:extLst>
              <a:ext uri="{FF2B5EF4-FFF2-40B4-BE49-F238E27FC236}">
                <a16:creationId xmlns:a16="http://schemas.microsoft.com/office/drawing/2014/main" id="{08FAC75C-F487-40FE-A0B0-CE19393F038A}"/>
              </a:ext>
            </a:extLst>
          </p:cNvPr>
          <p:cNvSpPr>
            <a:spLocks noChangeArrowheads="1"/>
          </p:cNvSpPr>
          <p:nvPr>
            <p:ph type="body" idx="1"/>
          </p:nvPr>
        </p:nvSpPr>
        <p:spPr bwMode="auto">
          <a:xfrm>
            <a:off x="931863" y="4410075"/>
            <a:ext cx="5121275" cy="4175125"/>
          </a:xfrm>
          <a:prstGeom prst="rect">
            <a:avLst/>
          </a:prstGeom>
          <a:solidFill>
            <a:srgbClr val="FFFFFF"/>
          </a:solidFill>
          <a:ln>
            <a:solidFill>
              <a:srgbClr val="000000"/>
            </a:solidFill>
            <a:miter lim="800000"/>
            <a:headEnd/>
            <a:tailEnd/>
          </a:ln>
        </p:spPr>
        <p:txBody>
          <a:bodyPr lIns="90607" tIns="45303" rIns="90607" bIns="45303"/>
          <a:lstStyle/>
          <a:p>
            <a:r>
              <a:rPr lang="en-US" altLang="en-US"/>
              <a:t>Volume Median Diameter (VMD)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EC02617-18C4-4BD3-B037-C1C3540243F5}"/>
              </a:ext>
            </a:extLst>
          </p:cNvPr>
          <p:cNvSpPr>
            <a:spLocks noGrp="1" noChangeArrowheads="1"/>
          </p:cNvSpPr>
          <p:nvPr>
            <p:ph type="sldNum" sz="quarter" idx="5"/>
          </p:nvPr>
        </p:nvSpPr>
        <p:spPr>
          <a:ln/>
        </p:spPr>
        <p:txBody>
          <a:bodyPr/>
          <a:lstStyle/>
          <a:p>
            <a:fld id="{C97AB76B-7171-426D-98E6-1044FC5511BC}" type="slidenum">
              <a:rPr lang="en-US" altLang="en-US"/>
              <a:pPr/>
              <a:t>4</a:t>
            </a:fld>
            <a:endParaRPr lang="en-US" altLang="en-US"/>
          </a:p>
        </p:txBody>
      </p:sp>
      <p:sp>
        <p:nvSpPr>
          <p:cNvPr id="281602" name="Rectangle 2">
            <a:extLst>
              <a:ext uri="{FF2B5EF4-FFF2-40B4-BE49-F238E27FC236}">
                <a16:creationId xmlns:a16="http://schemas.microsoft.com/office/drawing/2014/main" id="{49246438-2EB9-4D45-A40C-9D7DDDD73E5F}"/>
              </a:ext>
            </a:extLst>
          </p:cNvPr>
          <p:cNvSpPr>
            <a:spLocks noChangeArrowheads="1" noTextEdit="1"/>
          </p:cNvSpPr>
          <p:nvPr>
            <p:ph type="sldImg"/>
          </p:nvPr>
        </p:nvSpPr>
        <p:spPr>
          <a:ln/>
        </p:spPr>
      </p:sp>
      <p:sp>
        <p:nvSpPr>
          <p:cNvPr id="281603" name="Rectangle 3">
            <a:extLst>
              <a:ext uri="{FF2B5EF4-FFF2-40B4-BE49-F238E27FC236}">
                <a16:creationId xmlns:a16="http://schemas.microsoft.com/office/drawing/2014/main" id="{D38B33B8-8760-4D57-AAC1-6481F79FB617}"/>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37FBC98-55E0-4B3C-BFF9-73B98A0CE446}"/>
              </a:ext>
            </a:extLst>
          </p:cNvPr>
          <p:cNvSpPr>
            <a:spLocks noGrp="1" noChangeArrowheads="1"/>
          </p:cNvSpPr>
          <p:nvPr>
            <p:ph type="sldNum" sz="quarter" idx="5"/>
          </p:nvPr>
        </p:nvSpPr>
        <p:spPr>
          <a:ln/>
        </p:spPr>
        <p:txBody>
          <a:bodyPr/>
          <a:lstStyle/>
          <a:p>
            <a:fld id="{7E809093-8E18-4C24-9B0B-EEA389724A48}" type="slidenum">
              <a:rPr lang="en-US" altLang="en-US"/>
              <a:pPr/>
              <a:t>41</a:t>
            </a:fld>
            <a:endParaRPr lang="en-US" altLang="en-US"/>
          </a:p>
        </p:txBody>
      </p:sp>
      <p:sp>
        <p:nvSpPr>
          <p:cNvPr id="239618" name="Rectangle 2">
            <a:extLst>
              <a:ext uri="{FF2B5EF4-FFF2-40B4-BE49-F238E27FC236}">
                <a16:creationId xmlns:a16="http://schemas.microsoft.com/office/drawing/2014/main" id="{B980F957-9CBC-4C03-9FB3-65885525FB9A}"/>
              </a:ext>
            </a:extLst>
          </p:cNvPr>
          <p:cNvSpPr>
            <a:spLocks noChangeArrowheads="1" noTextEdit="1"/>
          </p:cNvSpPr>
          <p:nvPr>
            <p:ph type="sldImg"/>
          </p:nvPr>
        </p:nvSpPr>
        <p:spPr bwMode="auto">
          <a:xfrm>
            <a:off x="889000" y="696913"/>
            <a:ext cx="5213350" cy="3476625"/>
          </a:xfrm>
          <a:prstGeom prst="rect">
            <a:avLst/>
          </a:prstGeom>
          <a:solidFill>
            <a:srgbClr val="FFFFFF"/>
          </a:solidFill>
          <a:ln>
            <a:solidFill>
              <a:srgbClr val="000000"/>
            </a:solidFill>
            <a:miter lim="800000"/>
            <a:headEnd/>
            <a:tailEnd/>
          </a:ln>
        </p:spPr>
      </p:sp>
      <p:sp>
        <p:nvSpPr>
          <p:cNvPr id="239619" name="Rectangle 3">
            <a:extLst>
              <a:ext uri="{FF2B5EF4-FFF2-40B4-BE49-F238E27FC236}">
                <a16:creationId xmlns:a16="http://schemas.microsoft.com/office/drawing/2014/main" id="{AB2D0C1C-9596-4075-B3DA-C6CF8ABAB707}"/>
              </a:ext>
            </a:extLst>
          </p:cNvPr>
          <p:cNvSpPr>
            <a:spLocks noChangeArrowheads="1"/>
          </p:cNvSpPr>
          <p:nvPr>
            <p:ph type="body" idx="1"/>
          </p:nvPr>
        </p:nvSpPr>
        <p:spPr bwMode="auto">
          <a:xfrm>
            <a:off x="931863" y="4408488"/>
            <a:ext cx="5121275" cy="4178300"/>
          </a:xfrm>
          <a:prstGeom prst="rect">
            <a:avLst/>
          </a:prstGeom>
          <a:solidFill>
            <a:srgbClr val="FFFFFF"/>
          </a:solidFill>
          <a:ln>
            <a:solidFill>
              <a:srgbClr val="000000"/>
            </a:solidFill>
            <a:miter lim="800000"/>
            <a:headEnd/>
            <a:tailEnd/>
          </a:ln>
        </p:spPr>
        <p:txBody>
          <a:bodyPr lIns="92927" tIns="46464" rIns="92927" bIns="46464"/>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B402D8B-FD85-4106-9037-92E1F59828AE}"/>
              </a:ext>
            </a:extLst>
          </p:cNvPr>
          <p:cNvSpPr>
            <a:spLocks noGrp="1" noChangeArrowheads="1"/>
          </p:cNvSpPr>
          <p:nvPr>
            <p:ph type="sldNum" sz="quarter" idx="5"/>
          </p:nvPr>
        </p:nvSpPr>
        <p:spPr>
          <a:ln/>
        </p:spPr>
        <p:txBody>
          <a:bodyPr/>
          <a:lstStyle/>
          <a:p>
            <a:fld id="{9B55C9A3-B3F2-41E9-A4D9-9AEAD5840069}" type="slidenum">
              <a:rPr lang="en-US" altLang="en-US"/>
              <a:pPr/>
              <a:t>42</a:t>
            </a:fld>
            <a:endParaRPr lang="en-US" altLang="en-US"/>
          </a:p>
        </p:txBody>
      </p:sp>
      <p:sp>
        <p:nvSpPr>
          <p:cNvPr id="293890" name="Rectangle 2">
            <a:extLst>
              <a:ext uri="{FF2B5EF4-FFF2-40B4-BE49-F238E27FC236}">
                <a16:creationId xmlns:a16="http://schemas.microsoft.com/office/drawing/2014/main" id="{F8A17279-0CCB-431E-B422-A795E38C2486}"/>
              </a:ext>
            </a:extLst>
          </p:cNvPr>
          <p:cNvSpPr>
            <a:spLocks noChangeArrowheads="1" noTextEdit="1"/>
          </p:cNvSpPr>
          <p:nvPr>
            <p:ph type="sldImg"/>
          </p:nvPr>
        </p:nvSpPr>
        <p:spPr>
          <a:ln/>
        </p:spPr>
      </p:sp>
      <p:sp>
        <p:nvSpPr>
          <p:cNvPr id="293891" name="Rectangle 3">
            <a:extLst>
              <a:ext uri="{FF2B5EF4-FFF2-40B4-BE49-F238E27FC236}">
                <a16:creationId xmlns:a16="http://schemas.microsoft.com/office/drawing/2014/main" id="{92B646BD-BA79-42FB-914A-9E767EF33817}"/>
              </a:ext>
            </a:extLst>
          </p:cNvPr>
          <p:cNvSpPr>
            <a:spLocks noGrp="1" noChangeArrowheads="1"/>
          </p:cNvSpPr>
          <p:nvPr>
            <p:ph type="body" idx="1"/>
          </p:nvPr>
        </p:nvSpPr>
        <p:spPr/>
        <p:txBody>
          <a:bodyPr/>
          <a:lstStyle/>
          <a:p>
            <a:r>
              <a:rPr lang="en-US" altLang="en-US"/>
              <a:t>Some labels have a great deal of information regarding drift management, including specific instructions or recommendations regarding buffer zones and nozzle selection and sprayer/equipment configuration and operation.  In addition, many have wind speed restrictions and other limits on environmental conditions (temperature and humidity; inversions) during application.</a:t>
            </a:r>
          </a:p>
          <a:p>
            <a:endParaRPr lang="en-US" altLang="en-US"/>
          </a:p>
          <a:p>
            <a:r>
              <a:rPr lang="en-US" altLang="en-US"/>
              <a:t>However, more and more labels have SPECIFIC information regarding nozzle selection and droplet size, as shown here.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7479E97-C54A-48A3-ADA5-6CEA3831A80E}"/>
              </a:ext>
            </a:extLst>
          </p:cNvPr>
          <p:cNvSpPr>
            <a:spLocks noGrp="1" noChangeArrowheads="1"/>
          </p:cNvSpPr>
          <p:nvPr>
            <p:ph type="sldNum" sz="quarter" idx="5"/>
          </p:nvPr>
        </p:nvSpPr>
        <p:spPr>
          <a:ln/>
        </p:spPr>
        <p:txBody>
          <a:bodyPr/>
          <a:lstStyle/>
          <a:p>
            <a:fld id="{B6EBA833-EA39-4929-AD83-091DD6E19A2C}" type="slidenum">
              <a:rPr lang="en-US" altLang="en-US"/>
              <a:pPr/>
              <a:t>43</a:t>
            </a:fld>
            <a:endParaRPr lang="en-US" altLang="en-US"/>
          </a:p>
        </p:txBody>
      </p:sp>
      <p:sp>
        <p:nvSpPr>
          <p:cNvPr id="294914" name="Rectangle 2">
            <a:extLst>
              <a:ext uri="{FF2B5EF4-FFF2-40B4-BE49-F238E27FC236}">
                <a16:creationId xmlns:a16="http://schemas.microsoft.com/office/drawing/2014/main" id="{FC9A9195-BDC4-4FD7-930D-1D7522541D91}"/>
              </a:ext>
            </a:extLst>
          </p:cNvPr>
          <p:cNvSpPr>
            <a:spLocks noChangeArrowheads="1" noTextEdit="1"/>
          </p:cNvSpPr>
          <p:nvPr>
            <p:ph type="sldImg"/>
          </p:nvPr>
        </p:nvSpPr>
        <p:spPr>
          <a:ln/>
        </p:spPr>
      </p:sp>
      <p:sp>
        <p:nvSpPr>
          <p:cNvPr id="294915" name="Rectangle 3">
            <a:extLst>
              <a:ext uri="{FF2B5EF4-FFF2-40B4-BE49-F238E27FC236}">
                <a16:creationId xmlns:a16="http://schemas.microsoft.com/office/drawing/2014/main" id="{A4985841-237E-4A59-9A19-46D91ED5C5B6}"/>
              </a:ext>
            </a:extLst>
          </p:cNvPr>
          <p:cNvSpPr>
            <a:spLocks noGrp="1" noChangeArrowheads="1"/>
          </p:cNvSpPr>
          <p:nvPr>
            <p:ph type="body" idx="1"/>
          </p:nvPr>
        </p:nvSpPr>
        <p:spPr/>
        <p:txBody>
          <a:bodyPr/>
          <a:lstStyle/>
          <a:p>
            <a:r>
              <a:rPr lang="en-US" altLang="en-US"/>
              <a:t>VMD stands for Volume </a:t>
            </a:r>
            <a:r>
              <a:rPr lang="en-US" altLang="en-US" b="1"/>
              <a:t>Median</a:t>
            </a:r>
            <a:r>
              <a:rPr lang="en-US" altLang="en-US"/>
              <a:t> Diameter.</a:t>
            </a:r>
          </a:p>
          <a:p>
            <a:r>
              <a:rPr lang="en-US" altLang="en-US"/>
              <a:t>Note that this product label mistakenly calls VMD the Volume Mean Diameter.</a:t>
            </a:r>
          </a:p>
          <a:p>
            <a:endParaRPr lang="en-US" altLang="en-US"/>
          </a:p>
          <a:p>
            <a:r>
              <a:rPr lang="en-US" altLang="en-US"/>
              <a:t>Volume MEDIAN Diameter (VMD) = 50% of the spray volume is made up of droplets less than the VMD, and 50% is made up of droplets greater than the VMD.</a:t>
            </a:r>
          </a:p>
          <a:p>
            <a:endParaRPr lang="en-US" altLang="en-US"/>
          </a:p>
          <a:p>
            <a:r>
              <a:rPr lang="en-US" altLang="en-US"/>
              <a:t>Volume MEAN Diameter would be the average diameter of the spray droplet spectrum…which may -- or may not -- be the same as the Volume MEDIAN Diameter (VMD).  To avoid confusion (and have two terms with the same abbreviation – VMD), this average is called the NMD = number median diameter.  See slide #3, #6 and #7, and #8.</a:t>
            </a:r>
          </a:p>
          <a:p>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1EFDB6A-35F0-48F5-8A97-3AA6454817CF}"/>
              </a:ext>
            </a:extLst>
          </p:cNvPr>
          <p:cNvSpPr>
            <a:spLocks noGrp="1" noChangeArrowheads="1"/>
          </p:cNvSpPr>
          <p:nvPr>
            <p:ph type="sldNum" sz="quarter" idx="5"/>
          </p:nvPr>
        </p:nvSpPr>
        <p:spPr>
          <a:ln/>
        </p:spPr>
        <p:txBody>
          <a:bodyPr/>
          <a:lstStyle/>
          <a:p>
            <a:fld id="{79E15A2A-C654-49E6-804F-AB3C440207EC}" type="slidenum">
              <a:rPr lang="en-US" altLang="en-US"/>
              <a:pPr/>
              <a:t>44</a:t>
            </a:fld>
            <a:endParaRPr lang="en-US" altLang="en-US"/>
          </a:p>
        </p:txBody>
      </p:sp>
      <p:sp>
        <p:nvSpPr>
          <p:cNvPr id="295938" name="Rectangle 2">
            <a:extLst>
              <a:ext uri="{FF2B5EF4-FFF2-40B4-BE49-F238E27FC236}">
                <a16:creationId xmlns:a16="http://schemas.microsoft.com/office/drawing/2014/main" id="{C60BD298-C792-4153-BC3B-29AF7E1CDD9C}"/>
              </a:ext>
            </a:extLst>
          </p:cNvPr>
          <p:cNvSpPr>
            <a:spLocks noChangeArrowheads="1" noTextEdit="1"/>
          </p:cNvSpPr>
          <p:nvPr>
            <p:ph type="sldImg"/>
          </p:nvPr>
        </p:nvSpPr>
        <p:spPr>
          <a:ln/>
        </p:spPr>
      </p:sp>
      <p:sp>
        <p:nvSpPr>
          <p:cNvPr id="295939" name="Rectangle 3">
            <a:extLst>
              <a:ext uri="{FF2B5EF4-FFF2-40B4-BE49-F238E27FC236}">
                <a16:creationId xmlns:a16="http://schemas.microsoft.com/office/drawing/2014/main" id="{F65EBBB9-ADF5-424D-A239-0F3ED63AAC6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715F317-5BD0-4C4D-ACE8-39225354113D}"/>
              </a:ext>
            </a:extLst>
          </p:cNvPr>
          <p:cNvSpPr>
            <a:spLocks noGrp="1" noChangeArrowheads="1"/>
          </p:cNvSpPr>
          <p:nvPr>
            <p:ph type="sldNum" sz="quarter" idx="5"/>
          </p:nvPr>
        </p:nvSpPr>
        <p:spPr>
          <a:ln/>
        </p:spPr>
        <p:txBody>
          <a:bodyPr/>
          <a:lstStyle/>
          <a:p>
            <a:fld id="{AE8B58BF-3CB6-42AF-B9DB-1682D35088AD}" type="slidenum">
              <a:rPr lang="en-US" altLang="en-US"/>
              <a:pPr/>
              <a:t>45</a:t>
            </a:fld>
            <a:endParaRPr lang="en-US" altLang="en-US"/>
          </a:p>
        </p:txBody>
      </p:sp>
      <p:sp>
        <p:nvSpPr>
          <p:cNvPr id="369666" name="Rectangle 2">
            <a:extLst>
              <a:ext uri="{FF2B5EF4-FFF2-40B4-BE49-F238E27FC236}">
                <a16:creationId xmlns:a16="http://schemas.microsoft.com/office/drawing/2014/main" id="{5146DB8C-0CF5-4751-9054-CF5864CD7F60}"/>
              </a:ext>
            </a:extLst>
          </p:cNvPr>
          <p:cNvSpPr>
            <a:spLocks noChangeArrowheads="1" noTextEdit="1"/>
          </p:cNvSpPr>
          <p:nvPr>
            <p:ph type="sldImg"/>
          </p:nvPr>
        </p:nvSpPr>
        <p:spPr>
          <a:ln/>
        </p:spPr>
      </p:sp>
      <p:sp>
        <p:nvSpPr>
          <p:cNvPr id="369667" name="Rectangle 3">
            <a:extLst>
              <a:ext uri="{FF2B5EF4-FFF2-40B4-BE49-F238E27FC236}">
                <a16:creationId xmlns:a16="http://schemas.microsoft.com/office/drawing/2014/main" id="{CC75BB30-BFDE-4918-A32D-8AEC7B4AA8D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58EB9F4-EC0C-46DD-8D00-9CEED1F113D2}"/>
              </a:ext>
            </a:extLst>
          </p:cNvPr>
          <p:cNvSpPr>
            <a:spLocks noGrp="1" noChangeArrowheads="1"/>
          </p:cNvSpPr>
          <p:nvPr>
            <p:ph type="sldNum" sz="quarter" idx="5"/>
          </p:nvPr>
        </p:nvSpPr>
        <p:spPr>
          <a:ln/>
        </p:spPr>
        <p:txBody>
          <a:bodyPr/>
          <a:lstStyle/>
          <a:p>
            <a:fld id="{0A246FCE-C27E-4D80-8637-2C53ED28B9CC}" type="slidenum">
              <a:rPr lang="en-US" altLang="en-US"/>
              <a:pPr/>
              <a:t>46</a:t>
            </a:fld>
            <a:endParaRPr lang="en-US" altLang="en-US"/>
          </a:p>
        </p:txBody>
      </p:sp>
      <p:sp>
        <p:nvSpPr>
          <p:cNvPr id="353282" name="Rectangle 2">
            <a:extLst>
              <a:ext uri="{FF2B5EF4-FFF2-40B4-BE49-F238E27FC236}">
                <a16:creationId xmlns:a16="http://schemas.microsoft.com/office/drawing/2014/main" id="{CD511457-A9EA-4FE0-9AAD-F7C7FCA59CD8}"/>
              </a:ext>
            </a:extLst>
          </p:cNvPr>
          <p:cNvSpPr>
            <a:spLocks noChangeArrowheads="1" noTextEdit="1"/>
          </p:cNvSpPr>
          <p:nvPr>
            <p:ph type="sldImg"/>
          </p:nvPr>
        </p:nvSpPr>
        <p:spPr>
          <a:ln/>
        </p:spPr>
      </p:sp>
      <p:sp>
        <p:nvSpPr>
          <p:cNvPr id="353283" name="Rectangle 3">
            <a:extLst>
              <a:ext uri="{FF2B5EF4-FFF2-40B4-BE49-F238E27FC236}">
                <a16:creationId xmlns:a16="http://schemas.microsoft.com/office/drawing/2014/main" id="{96FA7B13-8304-4684-8208-980D96BD676A}"/>
              </a:ext>
            </a:extLst>
          </p:cNvPr>
          <p:cNvSpPr>
            <a:spLocks noGrp="1" noChangeArrowheads="1"/>
          </p:cNvSpPr>
          <p:nvPr>
            <p:ph type="body" idx="1"/>
          </p:nvPr>
        </p:nvSpPr>
        <p:spPr/>
        <p:txBody>
          <a:bodyPr/>
          <a:lstStyle/>
          <a:p>
            <a:endParaRPr lang="en-US" altLang="en-US"/>
          </a:p>
          <a:p>
            <a:r>
              <a:rPr lang="en-US" altLang="en-US"/>
              <a:t>Another/older version of droplet categories and equivalent VMDs…taken from CropLife magazine, July 2002.</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E9A6D1F-FDCF-4EEB-90E4-4B68148442A6}"/>
              </a:ext>
            </a:extLst>
          </p:cNvPr>
          <p:cNvSpPr>
            <a:spLocks noGrp="1" noChangeArrowheads="1"/>
          </p:cNvSpPr>
          <p:nvPr>
            <p:ph type="sldNum" sz="quarter" idx="5"/>
          </p:nvPr>
        </p:nvSpPr>
        <p:spPr>
          <a:ln/>
        </p:spPr>
        <p:txBody>
          <a:bodyPr/>
          <a:lstStyle/>
          <a:p>
            <a:fld id="{9153BEDB-F159-4A8C-B154-7A789ACDD786}" type="slidenum">
              <a:rPr lang="en-US" altLang="en-US"/>
              <a:pPr/>
              <a:t>5</a:t>
            </a:fld>
            <a:endParaRPr lang="en-US" altLang="en-US"/>
          </a:p>
        </p:txBody>
      </p:sp>
      <p:sp>
        <p:nvSpPr>
          <p:cNvPr id="105474" name="Rectangle 2">
            <a:extLst>
              <a:ext uri="{FF2B5EF4-FFF2-40B4-BE49-F238E27FC236}">
                <a16:creationId xmlns:a16="http://schemas.microsoft.com/office/drawing/2014/main" id="{0BED5D00-BD5A-4F2A-8E6E-B7000C013F11}"/>
              </a:ext>
            </a:extLst>
          </p:cNvPr>
          <p:cNvSpPr>
            <a:spLocks noChangeArrowheads="1" noTextEdit="1"/>
          </p:cNvSpPr>
          <p:nvPr>
            <p:ph type="sldImg"/>
          </p:nvPr>
        </p:nvSpPr>
        <p:spPr>
          <a:ln/>
        </p:spPr>
      </p:sp>
      <p:sp>
        <p:nvSpPr>
          <p:cNvPr id="105475" name="Rectangle 3">
            <a:extLst>
              <a:ext uri="{FF2B5EF4-FFF2-40B4-BE49-F238E27FC236}">
                <a16:creationId xmlns:a16="http://schemas.microsoft.com/office/drawing/2014/main" id="{C5461A78-1CAC-4F99-9715-A60ACC51A8F3}"/>
              </a:ext>
            </a:extLst>
          </p:cNvPr>
          <p:cNvSpPr>
            <a:spLocks noGrp="1" noChangeArrowheads="1"/>
          </p:cNvSpPr>
          <p:nvPr>
            <p:ph type="body" idx="1"/>
          </p:nvPr>
        </p:nvSpPr>
        <p:spPr/>
        <p:txBody>
          <a:bodyPr/>
          <a:lstStyle/>
          <a:p>
            <a:r>
              <a:rPr lang="en-US" altLang="en-US"/>
              <a:t>200 microns is about the midrange droplet size of a fine droplet (Droplet Size Category Chart: Approximate VMD Range of a Fine Droplet = 145-225)</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0D46270-75B0-4CB3-B8CB-B8CD1750EBBD}"/>
              </a:ext>
            </a:extLst>
          </p:cNvPr>
          <p:cNvSpPr>
            <a:spLocks noGrp="1" noChangeArrowheads="1"/>
          </p:cNvSpPr>
          <p:nvPr>
            <p:ph type="sldNum" sz="quarter" idx="5"/>
          </p:nvPr>
        </p:nvSpPr>
        <p:spPr>
          <a:ln/>
        </p:spPr>
        <p:txBody>
          <a:bodyPr/>
          <a:lstStyle/>
          <a:p>
            <a:fld id="{FC266156-734C-42FA-878C-384CA952F733}" type="slidenum">
              <a:rPr lang="en-US" altLang="en-US"/>
              <a:pPr/>
              <a:t>6</a:t>
            </a:fld>
            <a:endParaRPr lang="en-US" altLang="en-US"/>
          </a:p>
        </p:txBody>
      </p:sp>
      <p:sp>
        <p:nvSpPr>
          <p:cNvPr id="104450" name="Rectangle 2">
            <a:extLst>
              <a:ext uri="{FF2B5EF4-FFF2-40B4-BE49-F238E27FC236}">
                <a16:creationId xmlns:a16="http://schemas.microsoft.com/office/drawing/2014/main" id="{4236166F-1D9E-48E8-9158-B09B8562442F}"/>
              </a:ext>
            </a:extLst>
          </p:cNvPr>
          <p:cNvSpPr>
            <a:spLocks noChangeArrowheads="1" noTextEdit="1"/>
          </p:cNvSpPr>
          <p:nvPr>
            <p:ph type="sldImg"/>
          </p:nvPr>
        </p:nvSpPr>
        <p:spPr>
          <a:ln/>
        </p:spPr>
      </p:sp>
      <p:sp>
        <p:nvSpPr>
          <p:cNvPr id="104451" name="Rectangle 3">
            <a:extLst>
              <a:ext uri="{FF2B5EF4-FFF2-40B4-BE49-F238E27FC236}">
                <a16:creationId xmlns:a16="http://schemas.microsoft.com/office/drawing/2014/main" id="{9731660B-5624-47E8-88C4-8DA4D702480C}"/>
              </a:ext>
            </a:extLst>
          </p:cNvPr>
          <p:cNvSpPr>
            <a:spLocks noGrp="1" noChangeArrowheads="1"/>
          </p:cNvSpPr>
          <p:nvPr>
            <p:ph type="body" idx="1"/>
          </p:nvPr>
        </p:nvSpPr>
        <p:spPr/>
        <p:txBody>
          <a:bodyPr/>
          <a:lstStyle/>
          <a:p>
            <a:r>
              <a:rPr lang="en-US" altLang="en-US"/>
              <a:t>VMD = Volume Median Diameter = a value where 50% of the total VOLUME or mass of liquid sprayed is made up of droplets LARGER than the median value and 50% SMALLER than this value.</a:t>
            </a:r>
          </a:p>
          <a:p>
            <a:endParaRPr lang="en-US" altLang="en-US"/>
          </a:p>
          <a:p>
            <a:r>
              <a:rPr lang="en-US" altLang="en-US"/>
              <a:t>For example, if the VMD is 300 microns, half of the VOLUME of the spray is in droplets bigger than 300 microns, and half of the spray VOLUME is in droplets smaller than 300 microns.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5C9D741-5551-46B5-9FB2-22BDBBEC30DC}"/>
              </a:ext>
            </a:extLst>
          </p:cNvPr>
          <p:cNvSpPr>
            <a:spLocks noGrp="1" noChangeArrowheads="1"/>
          </p:cNvSpPr>
          <p:nvPr>
            <p:ph type="sldNum" sz="quarter" idx="5"/>
          </p:nvPr>
        </p:nvSpPr>
        <p:spPr>
          <a:ln/>
        </p:spPr>
        <p:txBody>
          <a:bodyPr/>
          <a:lstStyle/>
          <a:p>
            <a:fld id="{F5831C94-17D9-417A-8F35-9252BD5E01DC}" type="slidenum">
              <a:rPr lang="en-US" altLang="en-US"/>
              <a:pPr/>
              <a:t>7</a:t>
            </a:fld>
            <a:endParaRPr lang="en-US" altLang="en-US"/>
          </a:p>
        </p:txBody>
      </p:sp>
      <p:sp>
        <p:nvSpPr>
          <p:cNvPr id="233474" name="Rectangle 2">
            <a:extLst>
              <a:ext uri="{FF2B5EF4-FFF2-40B4-BE49-F238E27FC236}">
                <a16:creationId xmlns:a16="http://schemas.microsoft.com/office/drawing/2014/main" id="{33F20432-02FE-4B98-A9FD-B2FBAFC6FE4E}"/>
              </a:ext>
            </a:extLst>
          </p:cNvPr>
          <p:cNvSpPr>
            <a:spLocks noChangeArrowheads="1"/>
          </p:cNvSpPr>
          <p:nvPr>
            <p:ph type="sldImg"/>
          </p:nvPr>
        </p:nvSpPr>
        <p:spPr bwMode="auto">
          <a:xfrm>
            <a:off x="882650" y="696913"/>
            <a:ext cx="5219700" cy="3479800"/>
          </a:xfrm>
          <a:prstGeom prst="rect">
            <a:avLst/>
          </a:prstGeom>
          <a:solidFill>
            <a:srgbClr val="FFFFFF"/>
          </a:solidFill>
          <a:ln>
            <a:solidFill>
              <a:srgbClr val="000000"/>
            </a:solidFill>
            <a:miter lim="800000"/>
            <a:headEnd/>
            <a:tailEnd/>
          </a:ln>
        </p:spPr>
      </p:sp>
      <p:sp>
        <p:nvSpPr>
          <p:cNvPr id="233475" name="Rectangle 3">
            <a:extLst>
              <a:ext uri="{FF2B5EF4-FFF2-40B4-BE49-F238E27FC236}">
                <a16:creationId xmlns:a16="http://schemas.microsoft.com/office/drawing/2014/main" id="{FCCA2F05-31D5-4242-834B-2216CFB48749}"/>
              </a:ext>
            </a:extLst>
          </p:cNvPr>
          <p:cNvSpPr>
            <a:spLocks noChangeArrowheads="1"/>
          </p:cNvSpPr>
          <p:nvPr>
            <p:ph type="body" idx="1"/>
          </p:nvPr>
        </p:nvSpPr>
        <p:spPr bwMode="auto">
          <a:xfrm>
            <a:off x="931863" y="4408488"/>
            <a:ext cx="5121275" cy="4176712"/>
          </a:xfrm>
          <a:prstGeom prst="rect">
            <a:avLst/>
          </a:prstGeom>
          <a:solidFill>
            <a:srgbClr val="FFFFFF"/>
          </a:solidFill>
          <a:ln>
            <a:solidFill>
              <a:srgbClr val="000000"/>
            </a:solidFill>
            <a:miter lim="800000"/>
            <a:headEnd/>
            <a:tailEnd/>
          </a:ln>
        </p:spPr>
        <p:txBody>
          <a:bodyPr/>
          <a:lstStyle/>
          <a:p>
            <a:r>
              <a:rPr lang="en-US" altLang="en-US"/>
              <a:t>VMD = Volume Median Diameter = a value where 50% of the total VOLUME or mass of liquid sprayed is made up of droplets LARGER than the median value and 50% SMALLER than this value.</a:t>
            </a:r>
          </a:p>
          <a:p>
            <a:r>
              <a:rPr lang="en-US" altLang="en-US"/>
              <a:t>HOWEVER, the number of droplets is a different story.  For example, if the VMD is 300 microns, more than half the droplets produced by a nozzle will be &lt; than 300 microns, and less than half of them will be &gt; 300 microns.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E543FD1-7A7C-4144-A6A6-D975F056FD97}"/>
              </a:ext>
            </a:extLst>
          </p:cNvPr>
          <p:cNvSpPr>
            <a:spLocks noGrp="1" noChangeArrowheads="1"/>
          </p:cNvSpPr>
          <p:nvPr>
            <p:ph type="sldNum" sz="quarter" idx="5"/>
          </p:nvPr>
        </p:nvSpPr>
        <p:spPr>
          <a:ln/>
        </p:spPr>
        <p:txBody>
          <a:bodyPr/>
          <a:lstStyle/>
          <a:p>
            <a:fld id="{B1B3ED41-A199-4F26-9815-DC61A26283D7}" type="slidenum">
              <a:rPr lang="en-US" altLang="en-US"/>
              <a:pPr/>
              <a:t>8</a:t>
            </a:fld>
            <a:endParaRPr lang="en-US" altLang="en-US"/>
          </a:p>
        </p:txBody>
      </p:sp>
      <p:sp>
        <p:nvSpPr>
          <p:cNvPr id="252930" name="Rectangle 2">
            <a:extLst>
              <a:ext uri="{FF2B5EF4-FFF2-40B4-BE49-F238E27FC236}">
                <a16:creationId xmlns:a16="http://schemas.microsoft.com/office/drawing/2014/main" id="{6D8C0306-47F5-432D-A7F1-B5CA586DC1CD}"/>
              </a:ext>
            </a:extLst>
          </p:cNvPr>
          <p:cNvSpPr>
            <a:spLocks noChangeArrowheads="1" noTextEdit="1"/>
          </p:cNvSpPr>
          <p:nvPr>
            <p:ph type="sldImg"/>
          </p:nvPr>
        </p:nvSpPr>
        <p:spPr>
          <a:ln/>
        </p:spPr>
      </p:sp>
      <p:sp>
        <p:nvSpPr>
          <p:cNvPr id="252931" name="Rectangle 3">
            <a:extLst>
              <a:ext uri="{FF2B5EF4-FFF2-40B4-BE49-F238E27FC236}">
                <a16:creationId xmlns:a16="http://schemas.microsoft.com/office/drawing/2014/main" id="{BDB59718-19E2-483B-ACD0-99CC264094BE}"/>
              </a:ext>
            </a:extLst>
          </p:cNvPr>
          <p:cNvSpPr>
            <a:spLocks noGrp="1" noChangeArrowheads="1"/>
          </p:cNvSpPr>
          <p:nvPr>
            <p:ph type="body" idx="1"/>
          </p:nvPr>
        </p:nvSpPr>
        <p:spPr/>
        <p:txBody>
          <a:bodyPr/>
          <a:lstStyle/>
          <a:p>
            <a:endParaRPr lang="en-US" altLang="en-US"/>
          </a:p>
          <a:p>
            <a:r>
              <a:rPr lang="en-US" altLang="en-US"/>
              <a:t>NMD = number median diameter, which is NOT necessarily the same as the VMD, as shown.</a:t>
            </a:r>
          </a:p>
          <a:p>
            <a:endParaRPr lang="en-US" altLang="en-US"/>
          </a:p>
          <a:p>
            <a:r>
              <a:rPr lang="en-US" altLang="en-US"/>
              <a:t>This droplet’s VMD is 300 microns, which means that 1/2 the spray VOLUME is made up of droplets smaller than 300 microns, and 1/2 of the volume is made up of droplets larger than 300 microns.</a:t>
            </a:r>
          </a:p>
          <a:p>
            <a:endParaRPr lang="en-US" altLang="en-US"/>
          </a:p>
          <a:p>
            <a:r>
              <a:rPr lang="en-US" altLang="en-US"/>
              <a:t>HOWEVER, the size at which half the NUMBER of droplets are larger/smaller is 210…meaning, in this case, that there are (relatively) more smaller than larger droplets produced by this tip.</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F618AC4-73B8-4632-B845-EA95B1AED8FC}"/>
              </a:ext>
            </a:extLst>
          </p:cNvPr>
          <p:cNvSpPr>
            <a:spLocks noGrp="1" noChangeArrowheads="1"/>
          </p:cNvSpPr>
          <p:nvPr>
            <p:ph type="sldNum" sz="quarter" idx="5"/>
          </p:nvPr>
        </p:nvSpPr>
        <p:spPr>
          <a:ln/>
        </p:spPr>
        <p:txBody>
          <a:bodyPr/>
          <a:lstStyle/>
          <a:p>
            <a:fld id="{C16ABB6E-ACBA-47D2-B3EC-1C0AE20511F2}" type="slidenum">
              <a:rPr lang="en-US" altLang="en-US"/>
              <a:pPr/>
              <a:t>9</a:t>
            </a:fld>
            <a:endParaRPr lang="en-US" altLang="en-US"/>
          </a:p>
        </p:txBody>
      </p:sp>
      <p:sp>
        <p:nvSpPr>
          <p:cNvPr id="201730" name="Rectangle 2">
            <a:extLst>
              <a:ext uri="{FF2B5EF4-FFF2-40B4-BE49-F238E27FC236}">
                <a16:creationId xmlns:a16="http://schemas.microsoft.com/office/drawing/2014/main" id="{8ACFCF25-08F5-44C7-A941-64F2FDC0F44A}"/>
              </a:ext>
            </a:extLst>
          </p:cNvPr>
          <p:cNvSpPr>
            <a:spLocks noChangeArrowheads="1" noTextEdit="1"/>
          </p:cNvSpPr>
          <p:nvPr>
            <p:ph type="sldImg"/>
          </p:nvPr>
        </p:nvSpPr>
        <p:spPr>
          <a:ln/>
        </p:spPr>
      </p:sp>
      <p:sp>
        <p:nvSpPr>
          <p:cNvPr id="201731" name="Rectangle 3">
            <a:extLst>
              <a:ext uri="{FF2B5EF4-FFF2-40B4-BE49-F238E27FC236}">
                <a16:creationId xmlns:a16="http://schemas.microsoft.com/office/drawing/2014/main" id="{36B240CD-56CC-4AA4-92AD-276C1F38C1EB}"/>
              </a:ext>
            </a:extLst>
          </p:cNvPr>
          <p:cNvSpPr>
            <a:spLocks noGrp="1" noChangeArrowheads="1"/>
          </p:cNvSpPr>
          <p:nvPr>
            <p:ph type="body" idx="1"/>
          </p:nvPr>
        </p:nvSpPr>
        <p:spPr>
          <a:xfrm>
            <a:off x="933450" y="4408488"/>
            <a:ext cx="5118100" cy="4176712"/>
          </a:xfrm>
        </p:spPr>
        <p:txBody>
          <a:bodyPr lIns="92949" tIns="46474" rIns="92949" bIns="46474"/>
          <a:lstStyle/>
          <a:p>
            <a:endParaRPr lang="en-US" altLang="en-US"/>
          </a:p>
          <a:p>
            <a:r>
              <a:rPr lang="en-US" altLang="en-US"/>
              <a:t>You can show this-- or have course participants to this activity -- quickly and easily with two jars of Play-Doh and a plastic ruler:</a:t>
            </a:r>
          </a:p>
          <a:p>
            <a:endParaRPr lang="en-US" altLang="en-US"/>
          </a:p>
          <a:p>
            <a:r>
              <a:rPr lang="en-GB" altLang="en-US"/>
              <a:t>At the start of the activity, roll two containers of Play-</a:t>
            </a:r>
            <a:r>
              <a:rPr lang="en-US" altLang="en-US"/>
              <a:t>Doh</a:t>
            </a:r>
            <a:r>
              <a:rPr lang="en-GB" altLang="en-US"/>
              <a:t>* (or clay) into two balls/spheres of equal size.</a:t>
            </a:r>
          </a:p>
          <a:p>
            <a:r>
              <a:rPr lang="en-GB" altLang="en-US"/>
              <a:t>I tell participants the task at hand is to show the effect of reducing spray droplet size (diameter), using Play-Doh to simulate spray droplets…and I ask them to predict how many “droplets” will be formed when I reduce the diameter of the Play-Doh sphere by half.  Most guess two or four.</a:t>
            </a:r>
          </a:p>
          <a:p>
            <a:r>
              <a:rPr lang="en-GB" altLang="en-US"/>
              <a:t>Place one of the balls on a ruler and measure its diameter.  Use it as a reference.  Divide the other one in half by volume, and roll the two pieces into spheres.  Measure them.  Continue subdividing until you produce a set of spheres that are half the size of the reference one.</a:t>
            </a:r>
          </a:p>
          <a:p>
            <a:endParaRPr lang="en-GB" altLang="en-US"/>
          </a:p>
          <a:p>
            <a:r>
              <a:rPr lang="en-GB" altLang="en-US"/>
              <a:t>*TIP:  A “standard” tub of Play-Doh [3” tall] will roll into a sphere 6 cm in diameter.  After the first division, the two “droplets” produced measures ~ 5 cm in diameter.  After the second division, the four balls measure 4 cm, and finally, after the third division, each of the eight “droplets” produced measure 3 cm = half the size of the reference sphere.</a:t>
            </a:r>
            <a:endParaRPr lang="en-US" altLang="en-US"/>
          </a:p>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0B256-555C-4FFA-A626-39CD07C3FD21}"/>
              </a:ext>
            </a:extLst>
          </p:cNvPr>
          <p:cNvSpPr>
            <a:spLocks noGrp="1"/>
          </p:cNvSpPr>
          <p:nvPr>
            <p:ph type="ctrTitle"/>
          </p:nvPr>
        </p:nvSpPr>
        <p:spPr>
          <a:xfrm>
            <a:off x="1285875" y="1122363"/>
            <a:ext cx="771525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75B61A-1529-45C7-BE16-3027D43AE7F5}"/>
              </a:ext>
            </a:extLst>
          </p:cNvPr>
          <p:cNvSpPr>
            <a:spLocks noGrp="1"/>
          </p:cNvSpPr>
          <p:nvPr>
            <p:ph type="subTitle" idx="1"/>
          </p:nvPr>
        </p:nvSpPr>
        <p:spPr>
          <a:xfrm>
            <a:off x="1285875" y="3602038"/>
            <a:ext cx="771525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B3AD8A-9CFF-4942-887D-E43D60C51A7E}"/>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7FBFBCFC-4D1A-4A27-A09B-C5848AEBE0CC}"/>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B98ACE7C-B832-49F5-97B5-89DC616B40A4}"/>
              </a:ext>
            </a:extLst>
          </p:cNvPr>
          <p:cNvSpPr>
            <a:spLocks noGrp="1"/>
          </p:cNvSpPr>
          <p:nvPr>
            <p:ph type="sldNum" sz="quarter" idx="12"/>
          </p:nvPr>
        </p:nvSpPr>
        <p:spPr/>
        <p:txBody>
          <a:bodyPr/>
          <a:lstStyle>
            <a:lvl1pPr>
              <a:defRPr/>
            </a:lvl1pPr>
          </a:lstStyle>
          <a:p>
            <a:fld id="{4ADCB90E-5BA6-44B4-84F1-C85A97B4F8AB}" type="slidenum">
              <a:rPr lang="en-US" altLang="en-US"/>
              <a:pPr/>
              <a:t>‹#›</a:t>
            </a:fld>
            <a:endParaRPr lang="en-US" altLang="en-US"/>
          </a:p>
        </p:txBody>
      </p:sp>
    </p:spTree>
    <p:extLst>
      <p:ext uri="{BB962C8B-B14F-4D97-AF65-F5344CB8AC3E}">
        <p14:creationId xmlns:p14="http://schemas.microsoft.com/office/powerpoint/2010/main" val="802920069"/>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EC367-01A8-4458-AB9F-2335A4716B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97A25D-5512-4ABD-81AB-CCE75CF1235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FAC4ED-D6FF-4D88-B17B-EEC70A9404D0}"/>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62F2BDF3-1582-4F30-BDE4-C4F609ED2169}"/>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545C279F-39DB-4F92-99B1-F40A3E38519C}"/>
              </a:ext>
            </a:extLst>
          </p:cNvPr>
          <p:cNvSpPr>
            <a:spLocks noGrp="1"/>
          </p:cNvSpPr>
          <p:nvPr>
            <p:ph type="sldNum" sz="quarter" idx="12"/>
          </p:nvPr>
        </p:nvSpPr>
        <p:spPr/>
        <p:txBody>
          <a:bodyPr/>
          <a:lstStyle>
            <a:lvl1pPr>
              <a:defRPr/>
            </a:lvl1pPr>
          </a:lstStyle>
          <a:p>
            <a:fld id="{B77059EC-97F5-489B-B50A-9B1D4C63B21F}" type="slidenum">
              <a:rPr lang="en-US" altLang="en-US"/>
              <a:pPr/>
              <a:t>‹#›</a:t>
            </a:fld>
            <a:endParaRPr lang="en-US" altLang="en-US"/>
          </a:p>
        </p:txBody>
      </p:sp>
    </p:spTree>
    <p:extLst>
      <p:ext uri="{BB962C8B-B14F-4D97-AF65-F5344CB8AC3E}">
        <p14:creationId xmlns:p14="http://schemas.microsoft.com/office/powerpoint/2010/main" val="1522041552"/>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86DB82-E976-4424-A753-06AE4820FEE9}"/>
              </a:ext>
            </a:extLst>
          </p:cNvPr>
          <p:cNvSpPr>
            <a:spLocks noGrp="1"/>
          </p:cNvSpPr>
          <p:nvPr>
            <p:ph type="title" orient="vert"/>
          </p:nvPr>
        </p:nvSpPr>
        <p:spPr>
          <a:xfrm>
            <a:off x="7329488" y="609600"/>
            <a:ext cx="2185987" cy="5486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6B2251-9A84-4E1C-8EC6-D72D22F66B20}"/>
              </a:ext>
            </a:extLst>
          </p:cNvPr>
          <p:cNvSpPr>
            <a:spLocks noGrp="1"/>
          </p:cNvSpPr>
          <p:nvPr>
            <p:ph type="body" orient="vert" idx="1"/>
          </p:nvPr>
        </p:nvSpPr>
        <p:spPr>
          <a:xfrm>
            <a:off x="771525" y="609600"/>
            <a:ext cx="6405563"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044D-1D7E-4AD1-B989-5429BA15E2D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0AC101BC-2DAF-4130-86DC-0A700059FCCD}"/>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B150FBFC-2D8E-42EA-8473-48141A47A83C}"/>
              </a:ext>
            </a:extLst>
          </p:cNvPr>
          <p:cNvSpPr>
            <a:spLocks noGrp="1"/>
          </p:cNvSpPr>
          <p:nvPr>
            <p:ph type="sldNum" sz="quarter" idx="12"/>
          </p:nvPr>
        </p:nvSpPr>
        <p:spPr/>
        <p:txBody>
          <a:bodyPr/>
          <a:lstStyle>
            <a:lvl1pPr>
              <a:defRPr/>
            </a:lvl1pPr>
          </a:lstStyle>
          <a:p>
            <a:fld id="{F2FCDFB2-EC87-4F5C-9DE1-21B4E14B141C}" type="slidenum">
              <a:rPr lang="en-US" altLang="en-US"/>
              <a:pPr/>
              <a:t>‹#›</a:t>
            </a:fld>
            <a:endParaRPr lang="en-US" altLang="en-US"/>
          </a:p>
        </p:txBody>
      </p:sp>
    </p:spTree>
    <p:extLst>
      <p:ext uri="{BB962C8B-B14F-4D97-AF65-F5344CB8AC3E}">
        <p14:creationId xmlns:p14="http://schemas.microsoft.com/office/powerpoint/2010/main" val="1062403379"/>
      </p:ext>
    </p:extLst>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1EA65-E85C-4EE8-B5E9-16FDF58A4ED3}"/>
              </a:ext>
            </a:extLst>
          </p:cNvPr>
          <p:cNvSpPr>
            <a:spLocks noGrp="1"/>
          </p:cNvSpPr>
          <p:nvPr>
            <p:ph type="title"/>
          </p:nvPr>
        </p:nvSpPr>
        <p:spPr>
          <a:xfrm>
            <a:off x="771525" y="609600"/>
            <a:ext cx="8743950" cy="1143000"/>
          </a:xfrm>
        </p:spPr>
        <p:txBody>
          <a:bodyPr/>
          <a:lstStyle/>
          <a:p>
            <a:r>
              <a:rPr lang="en-US"/>
              <a:t>Click to edit Master title style</a:t>
            </a:r>
          </a:p>
        </p:txBody>
      </p:sp>
      <p:sp>
        <p:nvSpPr>
          <p:cNvPr id="3" name="Chart Placeholder 2">
            <a:extLst>
              <a:ext uri="{FF2B5EF4-FFF2-40B4-BE49-F238E27FC236}">
                <a16:creationId xmlns:a16="http://schemas.microsoft.com/office/drawing/2014/main" id="{8326A495-08A8-42C4-AF95-C485AEF215E7}"/>
              </a:ext>
            </a:extLst>
          </p:cNvPr>
          <p:cNvSpPr>
            <a:spLocks noGrp="1"/>
          </p:cNvSpPr>
          <p:nvPr>
            <p:ph type="chart" idx="1"/>
          </p:nvPr>
        </p:nvSpPr>
        <p:spPr>
          <a:xfrm>
            <a:off x="771525" y="1981200"/>
            <a:ext cx="8743950" cy="4114800"/>
          </a:xfrm>
        </p:spPr>
        <p:txBody>
          <a:bodyPr/>
          <a:lstStyle/>
          <a:p>
            <a:endParaRPr lang="en-US"/>
          </a:p>
        </p:txBody>
      </p:sp>
      <p:sp>
        <p:nvSpPr>
          <p:cNvPr id="4" name="Date Placeholder 3">
            <a:extLst>
              <a:ext uri="{FF2B5EF4-FFF2-40B4-BE49-F238E27FC236}">
                <a16:creationId xmlns:a16="http://schemas.microsoft.com/office/drawing/2014/main" id="{C10EF056-AAB4-4F14-8A3C-724FF0ECC675}"/>
              </a:ext>
            </a:extLst>
          </p:cNvPr>
          <p:cNvSpPr>
            <a:spLocks noGrp="1"/>
          </p:cNvSpPr>
          <p:nvPr>
            <p:ph type="dt" sz="half" idx="10"/>
          </p:nvPr>
        </p:nvSpPr>
        <p:spPr>
          <a:xfrm>
            <a:off x="771525" y="6248400"/>
            <a:ext cx="2143125" cy="457200"/>
          </a:xfrm>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B4FA80ED-76B2-4676-B7DD-0ECF03574E8E}"/>
              </a:ext>
            </a:extLst>
          </p:cNvPr>
          <p:cNvSpPr>
            <a:spLocks noGrp="1"/>
          </p:cNvSpPr>
          <p:nvPr>
            <p:ph type="ftr" sz="quarter" idx="11"/>
          </p:nvPr>
        </p:nvSpPr>
        <p:spPr>
          <a:xfrm>
            <a:off x="3514725" y="6248400"/>
            <a:ext cx="3257550" cy="457200"/>
          </a:xfrm>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0A2C3FE7-949D-4E56-B002-FD3B507135AD}"/>
              </a:ext>
            </a:extLst>
          </p:cNvPr>
          <p:cNvSpPr>
            <a:spLocks noGrp="1"/>
          </p:cNvSpPr>
          <p:nvPr>
            <p:ph type="sldNum" sz="quarter" idx="12"/>
          </p:nvPr>
        </p:nvSpPr>
        <p:spPr>
          <a:xfrm>
            <a:off x="7372350" y="6248400"/>
            <a:ext cx="2143125" cy="457200"/>
          </a:xfrm>
        </p:spPr>
        <p:txBody>
          <a:bodyPr/>
          <a:lstStyle>
            <a:lvl1pPr>
              <a:defRPr/>
            </a:lvl1pPr>
          </a:lstStyle>
          <a:p>
            <a:fld id="{EF08C52C-73D0-4B39-9047-5DCC71538B61}" type="slidenum">
              <a:rPr lang="en-US" altLang="en-US"/>
              <a:pPr/>
              <a:t>‹#›</a:t>
            </a:fld>
            <a:endParaRPr lang="en-US" altLang="en-US"/>
          </a:p>
        </p:txBody>
      </p:sp>
    </p:spTree>
    <p:extLst>
      <p:ext uri="{BB962C8B-B14F-4D97-AF65-F5344CB8AC3E}">
        <p14:creationId xmlns:p14="http://schemas.microsoft.com/office/powerpoint/2010/main" val="2987859019"/>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75AF1-8CDE-4499-970E-AC6B8683F9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FC8590-7E0A-494A-843E-F6FD6CB5BDE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392CD5-7E0B-42EB-8A7D-CF68AC3D7283}"/>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646A277A-71E7-4500-BE88-CB3D6DE1E44D}"/>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E224C7FE-A7A5-42D4-BD55-9424E0E45FE1}"/>
              </a:ext>
            </a:extLst>
          </p:cNvPr>
          <p:cNvSpPr>
            <a:spLocks noGrp="1"/>
          </p:cNvSpPr>
          <p:nvPr>
            <p:ph type="sldNum" sz="quarter" idx="12"/>
          </p:nvPr>
        </p:nvSpPr>
        <p:spPr/>
        <p:txBody>
          <a:bodyPr/>
          <a:lstStyle>
            <a:lvl1pPr>
              <a:defRPr/>
            </a:lvl1pPr>
          </a:lstStyle>
          <a:p>
            <a:fld id="{264C3C4B-4DA7-4C8E-8AFB-3273B930F453}" type="slidenum">
              <a:rPr lang="en-US" altLang="en-US"/>
              <a:pPr/>
              <a:t>‹#›</a:t>
            </a:fld>
            <a:endParaRPr lang="en-US" altLang="en-US"/>
          </a:p>
        </p:txBody>
      </p:sp>
    </p:spTree>
    <p:extLst>
      <p:ext uri="{BB962C8B-B14F-4D97-AF65-F5344CB8AC3E}">
        <p14:creationId xmlns:p14="http://schemas.microsoft.com/office/powerpoint/2010/main" val="338651519"/>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8C03-42E4-4585-A8B7-EFFE98CA7ED9}"/>
              </a:ext>
            </a:extLst>
          </p:cNvPr>
          <p:cNvSpPr>
            <a:spLocks noGrp="1"/>
          </p:cNvSpPr>
          <p:nvPr>
            <p:ph type="title"/>
          </p:nvPr>
        </p:nvSpPr>
        <p:spPr>
          <a:xfrm>
            <a:off x="701675" y="1709738"/>
            <a:ext cx="8872538"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4A12D2-CEFE-40D6-BE5D-2599C9F0B467}"/>
              </a:ext>
            </a:extLst>
          </p:cNvPr>
          <p:cNvSpPr>
            <a:spLocks noGrp="1"/>
          </p:cNvSpPr>
          <p:nvPr>
            <p:ph type="body" idx="1"/>
          </p:nvPr>
        </p:nvSpPr>
        <p:spPr>
          <a:xfrm>
            <a:off x="701675" y="4589463"/>
            <a:ext cx="887253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a:extLst>
              <a:ext uri="{FF2B5EF4-FFF2-40B4-BE49-F238E27FC236}">
                <a16:creationId xmlns:a16="http://schemas.microsoft.com/office/drawing/2014/main" id="{818E6DAF-B3CB-4063-8D74-ECF37ED26F08}"/>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13DA641E-2B4D-4D2E-B714-8AFD4FF8935F}"/>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D04A5C78-B070-4A48-B752-9637B0D19FA7}"/>
              </a:ext>
            </a:extLst>
          </p:cNvPr>
          <p:cNvSpPr>
            <a:spLocks noGrp="1"/>
          </p:cNvSpPr>
          <p:nvPr>
            <p:ph type="sldNum" sz="quarter" idx="12"/>
          </p:nvPr>
        </p:nvSpPr>
        <p:spPr/>
        <p:txBody>
          <a:bodyPr/>
          <a:lstStyle>
            <a:lvl1pPr>
              <a:defRPr/>
            </a:lvl1pPr>
          </a:lstStyle>
          <a:p>
            <a:fld id="{1A4FE563-875D-4061-AEB9-56BF808D69D9}" type="slidenum">
              <a:rPr lang="en-US" altLang="en-US"/>
              <a:pPr/>
              <a:t>‹#›</a:t>
            </a:fld>
            <a:endParaRPr lang="en-US" altLang="en-US"/>
          </a:p>
        </p:txBody>
      </p:sp>
    </p:spTree>
    <p:extLst>
      <p:ext uri="{BB962C8B-B14F-4D97-AF65-F5344CB8AC3E}">
        <p14:creationId xmlns:p14="http://schemas.microsoft.com/office/powerpoint/2010/main" val="2257937650"/>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D89F-2B39-495A-AD30-AD1180835B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A3038B-B7F6-4B73-AA05-224600ED138E}"/>
              </a:ext>
            </a:extLst>
          </p:cNvPr>
          <p:cNvSpPr>
            <a:spLocks noGrp="1"/>
          </p:cNvSpPr>
          <p:nvPr>
            <p:ph sz="half" idx="1"/>
          </p:nvPr>
        </p:nvSpPr>
        <p:spPr>
          <a:xfrm>
            <a:off x="771525" y="1981200"/>
            <a:ext cx="4295775"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3B6188-C2EB-44F2-88FE-667CB53AE029}"/>
              </a:ext>
            </a:extLst>
          </p:cNvPr>
          <p:cNvSpPr>
            <a:spLocks noGrp="1"/>
          </p:cNvSpPr>
          <p:nvPr>
            <p:ph sz="half" idx="2"/>
          </p:nvPr>
        </p:nvSpPr>
        <p:spPr>
          <a:xfrm>
            <a:off x="5219700" y="1981200"/>
            <a:ext cx="4295775"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FD540E-5842-48C8-8496-3EB4DDE63DBC}"/>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01B5A8AE-ACDB-4820-B3E4-34677F8C4B77}"/>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E8FEDE05-A745-4BD0-9EF2-06BBDB1729CB}"/>
              </a:ext>
            </a:extLst>
          </p:cNvPr>
          <p:cNvSpPr>
            <a:spLocks noGrp="1"/>
          </p:cNvSpPr>
          <p:nvPr>
            <p:ph type="sldNum" sz="quarter" idx="12"/>
          </p:nvPr>
        </p:nvSpPr>
        <p:spPr/>
        <p:txBody>
          <a:bodyPr/>
          <a:lstStyle>
            <a:lvl1pPr>
              <a:defRPr/>
            </a:lvl1pPr>
          </a:lstStyle>
          <a:p>
            <a:fld id="{8FF5341B-85F8-4A48-83CF-47CE56405CCE}" type="slidenum">
              <a:rPr lang="en-US" altLang="en-US"/>
              <a:pPr/>
              <a:t>‹#›</a:t>
            </a:fld>
            <a:endParaRPr lang="en-US" altLang="en-US"/>
          </a:p>
        </p:txBody>
      </p:sp>
    </p:spTree>
    <p:extLst>
      <p:ext uri="{BB962C8B-B14F-4D97-AF65-F5344CB8AC3E}">
        <p14:creationId xmlns:p14="http://schemas.microsoft.com/office/powerpoint/2010/main" val="3630656799"/>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DCC46-6292-458D-8E29-FF31F6168EEF}"/>
              </a:ext>
            </a:extLst>
          </p:cNvPr>
          <p:cNvSpPr>
            <a:spLocks noGrp="1"/>
          </p:cNvSpPr>
          <p:nvPr>
            <p:ph type="title"/>
          </p:nvPr>
        </p:nvSpPr>
        <p:spPr>
          <a:xfrm>
            <a:off x="708025" y="365125"/>
            <a:ext cx="8872538"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E59A80-AA03-408D-AC00-DF4EB7FBC928}"/>
              </a:ext>
            </a:extLst>
          </p:cNvPr>
          <p:cNvSpPr>
            <a:spLocks noGrp="1"/>
          </p:cNvSpPr>
          <p:nvPr>
            <p:ph type="body" idx="1"/>
          </p:nvPr>
        </p:nvSpPr>
        <p:spPr>
          <a:xfrm>
            <a:off x="708025" y="1681163"/>
            <a:ext cx="435292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DC455D9-07E5-415A-8EBD-2312E1F07883}"/>
              </a:ext>
            </a:extLst>
          </p:cNvPr>
          <p:cNvSpPr>
            <a:spLocks noGrp="1"/>
          </p:cNvSpPr>
          <p:nvPr>
            <p:ph sz="half" idx="2"/>
          </p:nvPr>
        </p:nvSpPr>
        <p:spPr>
          <a:xfrm>
            <a:off x="708025" y="2505075"/>
            <a:ext cx="4352925"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094D46-9007-4411-8132-43B8CDC2F4D4}"/>
              </a:ext>
            </a:extLst>
          </p:cNvPr>
          <p:cNvSpPr>
            <a:spLocks noGrp="1"/>
          </p:cNvSpPr>
          <p:nvPr>
            <p:ph type="body" sz="quarter" idx="3"/>
          </p:nvPr>
        </p:nvSpPr>
        <p:spPr>
          <a:xfrm>
            <a:off x="5208588" y="1681163"/>
            <a:ext cx="43719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FBBF4B0-242B-4BA7-A675-7B4EE1686746}"/>
              </a:ext>
            </a:extLst>
          </p:cNvPr>
          <p:cNvSpPr>
            <a:spLocks noGrp="1"/>
          </p:cNvSpPr>
          <p:nvPr>
            <p:ph sz="quarter" idx="4"/>
          </p:nvPr>
        </p:nvSpPr>
        <p:spPr>
          <a:xfrm>
            <a:off x="5208588" y="2505075"/>
            <a:ext cx="4371975"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18802D-C595-4E83-8FB0-F8A906B31E06}"/>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18D50992-E66B-4150-ACB7-1DF89E26A056}"/>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AB7A8083-6EEA-4210-A11A-7EF3AD8F55D8}"/>
              </a:ext>
            </a:extLst>
          </p:cNvPr>
          <p:cNvSpPr>
            <a:spLocks noGrp="1"/>
          </p:cNvSpPr>
          <p:nvPr>
            <p:ph type="sldNum" sz="quarter" idx="12"/>
          </p:nvPr>
        </p:nvSpPr>
        <p:spPr/>
        <p:txBody>
          <a:bodyPr/>
          <a:lstStyle>
            <a:lvl1pPr>
              <a:defRPr/>
            </a:lvl1pPr>
          </a:lstStyle>
          <a:p>
            <a:fld id="{A3887F14-77B1-45F2-B3E1-4A6DE05CC05E}" type="slidenum">
              <a:rPr lang="en-US" altLang="en-US"/>
              <a:pPr/>
              <a:t>‹#›</a:t>
            </a:fld>
            <a:endParaRPr lang="en-US" altLang="en-US"/>
          </a:p>
        </p:txBody>
      </p:sp>
    </p:spTree>
    <p:extLst>
      <p:ext uri="{BB962C8B-B14F-4D97-AF65-F5344CB8AC3E}">
        <p14:creationId xmlns:p14="http://schemas.microsoft.com/office/powerpoint/2010/main" val="2032566370"/>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47B9B-97D8-4603-9D10-82848DA196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44E8A6-5736-42DF-BBE9-FA7F5953B7E7}"/>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4DCA0D3A-179C-4262-BAA6-43D11A6AB494}"/>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DE54621D-9CAD-48DE-972F-AF662545A1E2}"/>
              </a:ext>
            </a:extLst>
          </p:cNvPr>
          <p:cNvSpPr>
            <a:spLocks noGrp="1"/>
          </p:cNvSpPr>
          <p:nvPr>
            <p:ph type="sldNum" sz="quarter" idx="12"/>
          </p:nvPr>
        </p:nvSpPr>
        <p:spPr/>
        <p:txBody>
          <a:bodyPr/>
          <a:lstStyle>
            <a:lvl1pPr>
              <a:defRPr/>
            </a:lvl1pPr>
          </a:lstStyle>
          <a:p>
            <a:fld id="{6BC4728E-CB63-49DF-82A5-7442E36BCEE0}" type="slidenum">
              <a:rPr lang="en-US" altLang="en-US"/>
              <a:pPr/>
              <a:t>‹#›</a:t>
            </a:fld>
            <a:endParaRPr lang="en-US" altLang="en-US"/>
          </a:p>
        </p:txBody>
      </p:sp>
    </p:spTree>
    <p:extLst>
      <p:ext uri="{BB962C8B-B14F-4D97-AF65-F5344CB8AC3E}">
        <p14:creationId xmlns:p14="http://schemas.microsoft.com/office/powerpoint/2010/main" val="4058777447"/>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FFD1A2-9E9C-4DEF-AD51-E0B2B37A3C45}"/>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AD9D19FA-F973-4C4A-99D7-41E9BE06E7C5}"/>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00EC6B55-4B8C-4611-91E9-289F0CEA6C6F}"/>
              </a:ext>
            </a:extLst>
          </p:cNvPr>
          <p:cNvSpPr>
            <a:spLocks noGrp="1"/>
          </p:cNvSpPr>
          <p:nvPr>
            <p:ph type="sldNum" sz="quarter" idx="12"/>
          </p:nvPr>
        </p:nvSpPr>
        <p:spPr/>
        <p:txBody>
          <a:bodyPr/>
          <a:lstStyle>
            <a:lvl1pPr>
              <a:defRPr/>
            </a:lvl1pPr>
          </a:lstStyle>
          <a:p>
            <a:fld id="{D15D5674-898F-43DC-8696-FD5E2892B21B}" type="slidenum">
              <a:rPr lang="en-US" altLang="en-US"/>
              <a:pPr/>
              <a:t>‹#›</a:t>
            </a:fld>
            <a:endParaRPr lang="en-US" altLang="en-US"/>
          </a:p>
        </p:txBody>
      </p:sp>
    </p:spTree>
    <p:extLst>
      <p:ext uri="{BB962C8B-B14F-4D97-AF65-F5344CB8AC3E}">
        <p14:creationId xmlns:p14="http://schemas.microsoft.com/office/powerpoint/2010/main" val="2335539415"/>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D24E9-F8B6-47A4-A0CD-E104AE9E5F5D}"/>
              </a:ext>
            </a:extLst>
          </p:cNvPr>
          <p:cNvSpPr>
            <a:spLocks noGrp="1"/>
          </p:cNvSpPr>
          <p:nvPr>
            <p:ph type="title"/>
          </p:nvPr>
        </p:nvSpPr>
        <p:spPr>
          <a:xfrm>
            <a:off x="708025" y="457200"/>
            <a:ext cx="33178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0D4632-9A27-4C2A-A55A-38D87C477969}"/>
              </a:ext>
            </a:extLst>
          </p:cNvPr>
          <p:cNvSpPr>
            <a:spLocks noGrp="1"/>
          </p:cNvSpPr>
          <p:nvPr>
            <p:ph idx="1"/>
          </p:nvPr>
        </p:nvSpPr>
        <p:spPr>
          <a:xfrm>
            <a:off x="4373563" y="987425"/>
            <a:ext cx="52070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A1E8C0-3D53-4BD5-BD48-0C186690418C}"/>
              </a:ext>
            </a:extLst>
          </p:cNvPr>
          <p:cNvSpPr>
            <a:spLocks noGrp="1"/>
          </p:cNvSpPr>
          <p:nvPr>
            <p:ph type="body" sz="half" idx="2"/>
          </p:nvPr>
        </p:nvSpPr>
        <p:spPr>
          <a:xfrm>
            <a:off x="708025" y="2057400"/>
            <a:ext cx="33178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CA7BB26-15AD-4F41-B8C7-0DA90F476505}"/>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FBD30EFD-E23F-4A9D-82F0-1C77A4911DC1}"/>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B7AC117C-CCFC-4F51-81A1-90E3EA567461}"/>
              </a:ext>
            </a:extLst>
          </p:cNvPr>
          <p:cNvSpPr>
            <a:spLocks noGrp="1"/>
          </p:cNvSpPr>
          <p:nvPr>
            <p:ph type="sldNum" sz="quarter" idx="12"/>
          </p:nvPr>
        </p:nvSpPr>
        <p:spPr/>
        <p:txBody>
          <a:bodyPr/>
          <a:lstStyle>
            <a:lvl1pPr>
              <a:defRPr/>
            </a:lvl1pPr>
          </a:lstStyle>
          <a:p>
            <a:fld id="{135B746F-AC40-4491-9F3C-EE21B0BC21B2}" type="slidenum">
              <a:rPr lang="en-US" altLang="en-US"/>
              <a:pPr/>
              <a:t>‹#›</a:t>
            </a:fld>
            <a:endParaRPr lang="en-US" altLang="en-US"/>
          </a:p>
        </p:txBody>
      </p:sp>
    </p:spTree>
    <p:extLst>
      <p:ext uri="{BB962C8B-B14F-4D97-AF65-F5344CB8AC3E}">
        <p14:creationId xmlns:p14="http://schemas.microsoft.com/office/powerpoint/2010/main" val="640791023"/>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DFF16-7855-4B79-8035-3A3371DD050E}"/>
              </a:ext>
            </a:extLst>
          </p:cNvPr>
          <p:cNvSpPr>
            <a:spLocks noGrp="1"/>
          </p:cNvSpPr>
          <p:nvPr>
            <p:ph type="title"/>
          </p:nvPr>
        </p:nvSpPr>
        <p:spPr>
          <a:xfrm>
            <a:off x="708025" y="457200"/>
            <a:ext cx="33178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92D20E-2170-4B7C-BB98-753DF946E6B8}"/>
              </a:ext>
            </a:extLst>
          </p:cNvPr>
          <p:cNvSpPr>
            <a:spLocks noGrp="1"/>
          </p:cNvSpPr>
          <p:nvPr>
            <p:ph type="pic" idx="1"/>
          </p:nvPr>
        </p:nvSpPr>
        <p:spPr>
          <a:xfrm>
            <a:off x="4373563" y="987425"/>
            <a:ext cx="52070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0060F12-8FC3-4F24-8570-A186E81C20CE}"/>
              </a:ext>
            </a:extLst>
          </p:cNvPr>
          <p:cNvSpPr>
            <a:spLocks noGrp="1"/>
          </p:cNvSpPr>
          <p:nvPr>
            <p:ph type="body" sz="half" idx="2"/>
          </p:nvPr>
        </p:nvSpPr>
        <p:spPr>
          <a:xfrm>
            <a:off x="708025" y="2057400"/>
            <a:ext cx="33178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4037B5B-2851-4E8E-9CD8-6F0CFA048103}"/>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CE19DDE1-2DFB-4ECF-AD0F-43B43105381F}"/>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EB206309-A9EE-49CF-BFE6-097E39588E17}"/>
              </a:ext>
            </a:extLst>
          </p:cNvPr>
          <p:cNvSpPr>
            <a:spLocks noGrp="1"/>
          </p:cNvSpPr>
          <p:nvPr>
            <p:ph type="sldNum" sz="quarter" idx="12"/>
          </p:nvPr>
        </p:nvSpPr>
        <p:spPr/>
        <p:txBody>
          <a:bodyPr/>
          <a:lstStyle>
            <a:lvl1pPr>
              <a:defRPr/>
            </a:lvl1pPr>
          </a:lstStyle>
          <a:p>
            <a:fld id="{96D7E1A0-BA3D-4C96-9918-27BA4F7CCD44}" type="slidenum">
              <a:rPr lang="en-US" altLang="en-US"/>
              <a:pPr/>
              <a:t>‹#›</a:t>
            </a:fld>
            <a:endParaRPr lang="en-US" altLang="en-US"/>
          </a:p>
        </p:txBody>
      </p:sp>
    </p:spTree>
    <p:extLst>
      <p:ext uri="{BB962C8B-B14F-4D97-AF65-F5344CB8AC3E}">
        <p14:creationId xmlns:p14="http://schemas.microsoft.com/office/powerpoint/2010/main" val="3422456995"/>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7F5F4D4-CAB3-4829-9EEE-0A66F4A73A34}"/>
              </a:ext>
            </a:extLst>
          </p:cNvPr>
          <p:cNvSpPr>
            <a:spLocks noGrp="1" noChangeArrowheads="1"/>
          </p:cNvSpPr>
          <p:nvPr>
            <p:ph type="title"/>
          </p:nvPr>
        </p:nvSpPr>
        <p:spPr bwMode="auto">
          <a:xfrm>
            <a:off x="771525" y="609600"/>
            <a:ext cx="87439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EC2488E9-93CD-4AF4-8BCF-5B35E3C6F9A1}"/>
              </a:ext>
            </a:extLst>
          </p:cNvPr>
          <p:cNvSpPr>
            <a:spLocks noGrp="1" noChangeArrowheads="1"/>
          </p:cNvSpPr>
          <p:nvPr>
            <p:ph type="body" idx="1"/>
          </p:nvPr>
        </p:nvSpPr>
        <p:spPr bwMode="auto">
          <a:xfrm>
            <a:off x="771525" y="1981200"/>
            <a:ext cx="874395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F9ED3198-E939-40DE-A1DD-5DBD07A5D817}"/>
              </a:ext>
            </a:extLst>
          </p:cNvPr>
          <p:cNvSpPr>
            <a:spLocks noGrp="1" noChangeArrowheads="1"/>
          </p:cNvSpPr>
          <p:nvPr>
            <p:ph type="dt" sz="half" idx="2"/>
          </p:nvPr>
        </p:nvSpPr>
        <p:spPr bwMode="auto">
          <a:xfrm>
            <a:off x="771525" y="6248400"/>
            <a:ext cx="2143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a:extLst>
              <a:ext uri="{FF2B5EF4-FFF2-40B4-BE49-F238E27FC236}">
                <a16:creationId xmlns:a16="http://schemas.microsoft.com/office/drawing/2014/main" id="{EE984B32-0C71-4925-BCF3-87BC8F75B521}"/>
              </a:ext>
            </a:extLst>
          </p:cNvPr>
          <p:cNvSpPr>
            <a:spLocks noGrp="1" noChangeArrowheads="1"/>
          </p:cNvSpPr>
          <p:nvPr>
            <p:ph type="ftr" sz="quarter" idx="3"/>
          </p:nvPr>
        </p:nvSpPr>
        <p:spPr bwMode="auto">
          <a:xfrm>
            <a:off x="3514725" y="6248400"/>
            <a:ext cx="3257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a:extLst>
              <a:ext uri="{FF2B5EF4-FFF2-40B4-BE49-F238E27FC236}">
                <a16:creationId xmlns:a16="http://schemas.microsoft.com/office/drawing/2014/main" id="{DBC1BB67-3906-4569-82A3-9EEBA9F0C254}"/>
              </a:ext>
            </a:extLst>
          </p:cNvPr>
          <p:cNvSpPr>
            <a:spLocks noGrp="1" noChangeArrowheads="1"/>
          </p:cNvSpPr>
          <p:nvPr>
            <p:ph type="sldNum" sz="quarter" idx="4"/>
          </p:nvPr>
        </p:nvSpPr>
        <p:spPr bwMode="auto">
          <a:xfrm>
            <a:off x="7372350" y="6248400"/>
            <a:ext cx="2143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AB38C95-9828-4399-92E3-716EECB97E4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random/>
  </p:transition>
  <p:txStyles>
    <p:titleStyle>
      <a:lvl1pPr algn="ctr" rtl="0" eaLnBrk="0" fontAlgn="base" hangingPunct="0">
        <a:spcBef>
          <a:spcPct val="0"/>
        </a:spcBef>
        <a:spcAft>
          <a:spcPct val="0"/>
        </a:spcAft>
        <a:defRPr sz="4000" b="1" kern="1200">
          <a:solidFill>
            <a:srgbClr val="FFFF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2pPr>
      <a:lvl3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3pPr>
      <a:lvl4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4pPr>
      <a:lvl5pPr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5pPr>
      <a:lvl6pPr marL="4572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6pPr>
      <a:lvl7pPr marL="9144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7pPr>
      <a:lvl8pPr marL="13716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8pPr>
      <a:lvl9pPr marL="1828800" algn="ctr" rtl="0"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9pPr>
    </p:titleStyle>
    <p:bodyStyle>
      <a:lvl1pPr marL="342900" indent="-342900" algn="l" rtl="0" eaLnBrk="0" fontAlgn="base" hangingPunct="0">
        <a:spcBef>
          <a:spcPct val="20000"/>
        </a:spcBef>
        <a:spcAft>
          <a:spcPct val="0"/>
        </a:spcAft>
        <a:buChar char="•"/>
        <a:defRPr sz="3200" kern="1200">
          <a:solidFill>
            <a:schemeClr val="bg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kern="1200">
          <a:solidFill>
            <a:schemeClr val="bg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har char="•"/>
        <a:defRPr sz="2400" kern="1200">
          <a:solidFill>
            <a:schemeClr val="bg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har char="–"/>
        <a:defRPr sz="2000" kern="1200">
          <a:solidFill>
            <a:schemeClr val="bg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har char="»"/>
        <a:defRPr sz="2000" kern="1200">
          <a:solidFill>
            <a:schemeClr val="bg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4.w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5.wmf"/><Relationship Id="rId4"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image" Target="../media/image6.wmf"/><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13.emf"/><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image" Target="../media/image12.wmf"/><Relationship Id="rId4" Type="http://schemas.openxmlformats.org/officeDocument/2006/relationships/oleObject" Target="../embeddings/oleObject5.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4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2" name="Rectangle 4">
            <a:extLst>
              <a:ext uri="{FF2B5EF4-FFF2-40B4-BE49-F238E27FC236}">
                <a16:creationId xmlns:a16="http://schemas.microsoft.com/office/drawing/2014/main" id="{66BF13F0-54F0-4D1F-8ED0-DFC124B97356}"/>
              </a:ext>
            </a:extLst>
          </p:cNvPr>
          <p:cNvSpPr>
            <a:spLocks noGrp="1" noChangeArrowheads="1"/>
          </p:cNvSpPr>
          <p:nvPr>
            <p:ph type="ctrTitle"/>
          </p:nvPr>
        </p:nvSpPr>
        <p:spPr>
          <a:xfrm>
            <a:off x="762000" y="954088"/>
            <a:ext cx="8763000" cy="2474912"/>
          </a:xfrm>
        </p:spPr>
        <p:txBody>
          <a:bodyPr anchor="ctr"/>
          <a:lstStyle/>
          <a:p>
            <a:r>
              <a:rPr lang="en-US" altLang="en-US"/>
              <a:t>Spray Droplet Size and Drift</a:t>
            </a:r>
            <a:endParaRPr lang="en-US" altLang="en-US" sz="4000"/>
          </a:p>
        </p:txBody>
      </p:sp>
      <p:sp>
        <p:nvSpPr>
          <p:cNvPr id="227333" name="Rectangle 5">
            <a:extLst>
              <a:ext uri="{FF2B5EF4-FFF2-40B4-BE49-F238E27FC236}">
                <a16:creationId xmlns:a16="http://schemas.microsoft.com/office/drawing/2014/main" id="{400B6E0F-FF55-45B2-ABA9-21F794EC38A1}"/>
              </a:ext>
            </a:extLst>
          </p:cNvPr>
          <p:cNvSpPr>
            <a:spLocks noGrp="1" noChangeArrowheads="1"/>
          </p:cNvSpPr>
          <p:nvPr>
            <p:ph type="subTitle" idx="1"/>
          </p:nvPr>
        </p:nvSpPr>
        <p:spPr>
          <a:xfrm>
            <a:off x="441325" y="4006850"/>
            <a:ext cx="9404350" cy="1890713"/>
          </a:xfrm>
        </p:spPr>
        <p:txBody>
          <a:bodyPr/>
          <a:lstStyle/>
          <a:p>
            <a:r>
              <a:rPr lang="en-US" altLang="en-US"/>
              <a:t>Bob Wolf</a:t>
            </a:r>
            <a:r>
              <a:rPr lang="en-US" altLang="en-US" sz="2000"/>
              <a:t> - Kansas State University / Biological and Ag. Engineering</a:t>
            </a:r>
          </a:p>
          <a:p>
            <a:r>
              <a:rPr lang="en-US" altLang="en-US"/>
              <a:t>Bobby Grisso</a:t>
            </a:r>
            <a:r>
              <a:rPr lang="en-US" altLang="en-US" sz="2000"/>
              <a:t> - VA Tech / Biological Systems Engineering</a:t>
            </a:r>
          </a:p>
          <a:p>
            <a:r>
              <a:rPr lang="en-US" altLang="en-US"/>
              <a:t>Pat Hipkins</a:t>
            </a:r>
            <a:r>
              <a:rPr lang="en-US" altLang="en-US" sz="2000"/>
              <a:t> - VA Tech / VT Pesticide Programs</a:t>
            </a:r>
          </a:p>
          <a:p>
            <a:r>
              <a:rPr lang="en-US" altLang="en-US"/>
              <a:t>Tom Reed</a:t>
            </a:r>
            <a:r>
              <a:rPr lang="en-US" altLang="en-US" sz="2000"/>
              <a:t> - Spraying Systems / TeeJet Northeast</a:t>
            </a:r>
          </a:p>
        </p:txBody>
      </p:sp>
    </p:spTree>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8" name="Rectangle 38">
            <a:extLst>
              <a:ext uri="{FF2B5EF4-FFF2-40B4-BE49-F238E27FC236}">
                <a16:creationId xmlns:a16="http://schemas.microsoft.com/office/drawing/2014/main" id="{7FA14BC3-BE7C-4D65-9018-1CB098A24C67}"/>
              </a:ext>
            </a:extLst>
          </p:cNvPr>
          <p:cNvSpPr>
            <a:spLocks noGrp="1" noChangeArrowheads="1"/>
          </p:cNvSpPr>
          <p:nvPr>
            <p:ph type="title"/>
          </p:nvPr>
        </p:nvSpPr>
        <p:spPr>
          <a:xfrm>
            <a:off x="609600" y="469900"/>
            <a:ext cx="3687763" cy="1054100"/>
          </a:xfrm>
          <a:noFill/>
          <a:ln/>
        </p:spPr>
        <p:txBody>
          <a:bodyPr/>
          <a:lstStyle/>
          <a:p>
            <a:r>
              <a:rPr lang="en-US" altLang="en-US" sz="2800"/>
              <a:t>Cutting Droplet Size in </a:t>
            </a:r>
            <a:r>
              <a:rPr lang="en-US" altLang="en-US" sz="2800" u="sng"/>
              <a:t>Half</a:t>
            </a:r>
            <a:endParaRPr lang="en-US" altLang="en-US" sz="3600"/>
          </a:p>
        </p:txBody>
      </p:sp>
      <p:sp>
        <p:nvSpPr>
          <p:cNvPr id="204839" name="Text Box 39">
            <a:extLst>
              <a:ext uri="{FF2B5EF4-FFF2-40B4-BE49-F238E27FC236}">
                <a16:creationId xmlns:a16="http://schemas.microsoft.com/office/drawing/2014/main" id="{EEA7A237-21DF-4D13-9E66-E166F6EC590C}"/>
              </a:ext>
            </a:extLst>
          </p:cNvPr>
          <p:cNvSpPr txBox="1">
            <a:spLocks noChangeArrowheads="1"/>
          </p:cNvSpPr>
          <p:nvPr/>
        </p:nvSpPr>
        <p:spPr bwMode="auto">
          <a:xfrm>
            <a:off x="5143500" y="523875"/>
            <a:ext cx="496252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b="1">
                <a:solidFill>
                  <a:srgbClr val="FFFF00"/>
                </a:solidFill>
                <a:effectLst>
                  <a:outerShdw blurRad="38100" dist="38100" dir="2700000" algn="tl">
                    <a:srgbClr val="000000"/>
                  </a:outerShdw>
                </a:effectLst>
                <a:latin typeface="Verdana" panose="020B0604030504040204" pitchFamily="34" charset="0"/>
              </a:rPr>
              <a:t>Results in </a:t>
            </a:r>
            <a:r>
              <a:rPr lang="en-US" altLang="en-US" sz="2800" b="1" u="sng">
                <a:solidFill>
                  <a:srgbClr val="FFFF00"/>
                </a:solidFill>
                <a:effectLst>
                  <a:outerShdw blurRad="38100" dist="38100" dir="2700000" algn="tl">
                    <a:srgbClr val="000000"/>
                  </a:outerShdw>
                </a:effectLst>
                <a:latin typeface="Verdana" panose="020B0604030504040204" pitchFamily="34" charset="0"/>
              </a:rPr>
              <a:t>Eight Times</a:t>
            </a:r>
            <a:r>
              <a:rPr lang="en-US" altLang="en-US" sz="2800" b="1">
                <a:solidFill>
                  <a:srgbClr val="FFFF00"/>
                </a:solidFill>
                <a:effectLst>
                  <a:outerShdw blurRad="38100" dist="38100" dir="2700000" algn="tl">
                    <a:srgbClr val="000000"/>
                  </a:outerShdw>
                </a:effectLst>
                <a:latin typeface="Verdana" panose="020B0604030504040204" pitchFamily="34" charset="0"/>
              </a:rPr>
              <a:t> the Number of Droplets</a:t>
            </a:r>
            <a:endParaRPr lang="en-US" altLang="en-US" sz="3600" b="1">
              <a:solidFill>
                <a:schemeClr val="hlink"/>
              </a:solidFill>
            </a:endParaRPr>
          </a:p>
        </p:txBody>
      </p:sp>
      <p:sp>
        <p:nvSpPr>
          <p:cNvPr id="204840" name="Text Box 40">
            <a:extLst>
              <a:ext uri="{FF2B5EF4-FFF2-40B4-BE49-F238E27FC236}">
                <a16:creationId xmlns:a16="http://schemas.microsoft.com/office/drawing/2014/main" id="{675D3658-40D2-453D-BF5A-6E2F720ABC7B}"/>
              </a:ext>
            </a:extLst>
          </p:cNvPr>
          <p:cNvSpPr txBox="1">
            <a:spLocks noChangeArrowheads="1"/>
          </p:cNvSpPr>
          <p:nvPr/>
        </p:nvSpPr>
        <p:spPr bwMode="auto">
          <a:xfrm>
            <a:off x="4610100" y="2616200"/>
            <a:ext cx="1052513" cy="18748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US" altLang="en-US" sz="11700" b="1">
                <a:solidFill>
                  <a:schemeClr val="hlink"/>
                </a:solidFill>
                <a:latin typeface="Arial" panose="020B0604020202020204" pitchFamily="34" charset="0"/>
              </a:rPr>
              <a:t>=</a:t>
            </a:r>
          </a:p>
        </p:txBody>
      </p:sp>
      <p:sp>
        <p:nvSpPr>
          <p:cNvPr id="204860" name="Text Box 60">
            <a:extLst>
              <a:ext uri="{FF2B5EF4-FFF2-40B4-BE49-F238E27FC236}">
                <a16:creationId xmlns:a16="http://schemas.microsoft.com/office/drawing/2014/main" id="{890BCACB-D7D1-4B9E-B054-B23CC62A853D}"/>
              </a:ext>
            </a:extLst>
          </p:cNvPr>
          <p:cNvSpPr txBox="1">
            <a:spLocks noChangeArrowheads="1"/>
          </p:cNvSpPr>
          <p:nvPr/>
        </p:nvSpPr>
        <p:spPr bwMode="auto">
          <a:xfrm>
            <a:off x="6529388" y="5465763"/>
            <a:ext cx="2971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000" b="1">
                <a:solidFill>
                  <a:srgbClr val="FFFF00"/>
                </a:solidFill>
                <a:effectLst>
                  <a:outerShdw blurRad="38100" dist="38100" dir="2700000" algn="tl">
                    <a:srgbClr val="000000"/>
                  </a:outerShdw>
                </a:effectLst>
                <a:latin typeface="Verdana" panose="020B0604030504040204" pitchFamily="34" charset="0"/>
              </a:rPr>
              <a:t>1 more droplet (rear center)</a:t>
            </a:r>
          </a:p>
          <a:p>
            <a:pPr algn="ctr"/>
            <a:r>
              <a:rPr lang="en-US" altLang="en-US" sz="2000" b="1">
                <a:solidFill>
                  <a:srgbClr val="FFFF00"/>
                </a:solidFill>
                <a:effectLst>
                  <a:outerShdw blurRad="38100" dist="38100" dir="2700000" algn="tl">
                    <a:srgbClr val="000000"/>
                  </a:outerShdw>
                </a:effectLst>
                <a:latin typeface="Verdana" panose="020B0604030504040204" pitchFamily="34" charset="0"/>
              </a:rPr>
              <a:t>fills in the sphere</a:t>
            </a:r>
            <a:endParaRPr lang="en-US" altLang="en-US" b="1">
              <a:solidFill>
                <a:srgbClr val="FFFF00"/>
              </a:solidFill>
            </a:endParaRPr>
          </a:p>
        </p:txBody>
      </p:sp>
      <p:grpSp>
        <p:nvGrpSpPr>
          <p:cNvPr id="204914" name="Group 114">
            <a:extLst>
              <a:ext uri="{FF2B5EF4-FFF2-40B4-BE49-F238E27FC236}">
                <a16:creationId xmlns:a16="http://schemas.microsoft.com/office/drawing/2014/main" id="{49F06E29-A2BC-42E5-9425-5AB93ABE670F}"/>
              </a:ext>
            </a:extLst>
          </p:cNvPr>
          <p:cNvGrpSpPr>
            <a:grpSpLocks/>
          </p:cNvGrpSpPr>
          <p:nvPr/>
        </p:nvGrpSpPr>
        <p:grpSpPr bwMode="auto">
          <a:xfrm>
            <a:off x="550863" y="1981200"/>
            <a:ext cx="3390900" cy="3376613"/>
            <a:chOff x="347" y="1248"/>
            <a:chExt cx="2136" cy="2127"/>
          </a:xfrm>
        </p:grpSpPr>
        <p:grpSp>
          <p:nvGrpSpPr>
            <p:cNvPr id="204841" name="Group 41">
              <a:extLst>
                <a:ext uri="{FF2B5EF4-FFF2-40B4-BE49-F238E27FC236}">
                  <a16:creationId xmlns:a16="http://schemas.microsoft.com/office/drawing/2014/main" id="{30498C9B-7F7A-4689-99FB-227BE5BAB64E}"/>
                </a:ext>
              </a:extLst>
            </p:cNvPr>
            <p:cNvGrpSpPr>
              <a:grpSpLocks/>
            </p:cNvGrpSpPr>
            <p:nvPr/>
          </p:nvGrpSpPr>
          <p:grpSpPr bwMode="auto">
            <a:xfrm>
              <a:off x="347" y="1248"/>
              <a:ext cx="2136" cy="2127"/>
              <a:chOff x="480" y="1341"/>
              <a:chExt cx="2309" cy="2301"/>
            </a:xfrm>
          </p:grpSpPr>
          <p:sp>
            <p:nvSpPr>
              <p:cNvPr id="204842" name="Freeform 42">
                <a:extLst>
                  <a:ext uri="{FF2B5EF4-FFF2-40B4-BE49-F238E27FC236}">
                    <a16:creationId xmlns:a16="http://schemas.microsoft.com/office/drawing/2014/main" id="{9BBE7CF4-C76B-4113-973E-BD36CC951483}"/>
                  </a:ext>
                </a:extLst>
              </p:cNvPr>
              <p:cNvSpPr>
                <a:spLocks/>
              </p:cNvSpPr>
              <p:nvPr/>
            </p:nvSpPr>
            <p:spPr bwMode="auto">
              <a:xfrm>
                <a:off x="514" y="1370"/>
                <a:ext cx="2241" cy="22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43" name="Freeform 43">
                <a:extLst>
                  <a:ext uri="{FF2B5EF4-FFF2-40B4-BE49-F238E27FC236}">
                    <a16:creationId xmlns:a16="http://schemas.microsoft.com/office/drawing/2014/main" id="{578621F3-BE8B-4139-80C7-045C6C4F8880}"/>
                  </a:ext>
                </a:extLst>
              </p:cNvPr>
              <p:cNvSpPr>
                <a:spLocks/>
              </p:cNvSpPr>
              <p:nvPr/>
            </p:nvSpPr>
            <p:spPr bwMode="auto">
              <a:xfrm>
                <a:off x="527" y="1569"/>
                <a:ext cx="2222" cy="2040"/>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44" name="Freeform 44">
                <a:extLst>
                  <a:ext uri="{FF2B5EF4-FFF2-40B4-BE49-F238E27FC236}">
                    <a16:creationId xmlns:a16="http://schemas.microsoft.com/office/drawing/2014/main" id="{53C68BAB-6156-4213-AD75-A6469F53E805}"/>
                  </a:ext>
                </a:extLst>
              </p:cNvPr>
              <p:cNvSpPr>
                <a:spLocks/>
              </p:cNvSpPr>
              <p:nvPr/>
            </p:nvSpPr>
            <p:spPr bwMode="auto">
              <a:xfrm>
                <a:off x="849" y="1566"/>
                <a:ext cx="645" cy="612"/>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CC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45" name="Freeform 45">
                <a:extLst>
                  <a:ext uri="{FF2B5EF4-FFF2-40B4-BE49-F238E27FC236}">
                    <a16:creationId xmlns:a16="http://schemas.microsoft.com/office/drawing/2014/main" id="{0889B35D-9379-48F0-87BF-AF94A76BA697}"/>
                  </a:ext>
                </a:extLst>
              </p:cNvPr>
              <p:cNvSpPr>
                <a:spLocks/>
              </p:cNvSpPr>
              <p:nvPr/>
            </p:nvSpPr>
            <p:spPr bwMode="auto">
              <a:xfrm>
                <a:off x="480" y="2466"/>
                <a:ext cx="2309" cy="1176"/>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46" name="Freeform 46">
                <a:extLst>
                  <a:ext uri="{FF2B5EF4-FFF2-40B4-BE49-F238E27FC236}">
                    <a16:creationId xmlns:a16="http://schemas.microsoft.com/office/drawing/2014/main" id="{722A25CD-F4D2-48C7-8277-F45D6D029D5D}"/>
                  </a:ext>
                </a:extLst>
              </p:cNvPr>
              <p:cNvSpPr>
                <a:spLocks/>
              </p:cNvSpPr>
              <p:nvPr/>
            </p:nvSpPr>
            <p:spPr bwMode="auto">
              <a:xfrm>
                <a:off x="480" y="1341"/>
                <a:ext cx="2309" cy="1174"/>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04870" name="Text Box 70">
              <a:extLst>
                <a:ext uri="{FF2B5EF4-FFF2-40B4-BE49-F238E27FC236}">
                  <a16:creationId xmlns:a16="http://schemas.microsoft.com/office/drawing/2014/main" id="{FEE2A9D9-7208-4EFF-ABE0-68F1B46252A3}"/>
                </a:ext>
              </a:extLst>
            </p:cNvPr>
            <p:cNvSpPr txBox="1">
              <a:spLocks noChangeArrowheads="1"/>
            </p:cNvSpPr>
            <p:nvPr/>
          </p:nvSpPr>
          <p:spPr bwMode="auto">
            <a:xfrm>
              <a:off x="742" y="1988"/>
              <a:ext cx="1374" cy="7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en-US" sz="3600" b="1">
                  <a:solidFill>
                    <a:schemeClr val="tx2"/>
                  </a:solidFill>
                  <a:effectLst>
                    <a:outerShdw blurRad="38100" dist="38100" dir="2700000" algn="tl">
                      <a:srgbClr val="FFFFFF"/>
                    </a:outerShdw>
                  </a:effectLst>
                  <a:latin typeface="Verdana" panose="020B0604030504040204" pitchFamily="34" charset="0"/>
                </a:rPr>
                <a:t>500</a:t>
              </a:r>
            </a:p>
            <a:p>
              <a:pPr algn="ctr"/>
              <a:r>
                <a:rPr lang="en-US" altLang="en-US" sz="3600" b="1">
                  <a:solidFill>
                    <a:schemeClr val="tx2"/>
                  </a:solidFill>
                  <a:effectLst>
                    <a:outerShdw blurRad="38100" dist="38100" dir="2700000" algn="tl">
                      <a:srgbClr val="FFFFFF"/>
                    </a:outerShdw>
                  </a:effectLst>
                  <a:latin typeface="Verdana" panose="020B0604030504040204" pitchFamily="34" charset="0"/>
                </a:rPr>
                <a:t>Microns</a:t>
              </a:r>
              <a:endParaRPr lang="en-US" altLang="en-US" b="1">
                <a:solidFill>
                  <a:schemeClr val="tx2"/>
                </a:solidFill>
                <a:effectLst>
                  <a:outerShdw blurRad="38100" dist="38100" dir="2700000" algn="tl">
                    <a:srgbClr val="FFFFFF"/>
                  </a:outerShdw>
                </a:effectLst>
                <a:latin typeface="Verdana" panose="020B0604030504040204" pitchFamily="34" charset="0"/>
              </a:endParaRPr>
            </a:p>
          </p:txBody>
        </p:sp>
      </p:grpSp>
      <p:grpSp>
        <p:nvGrpSpPr>
          <p:cNvPr id="204915" name="Group 115">
            <a:extLst>
              <a:ext uri="{FF2B5EF4-FFF2-40B4-BE49-F238E27FC236}">
                <a16:creationId xmlns:a16="http://schemas.microsoft.com/office/drawing/2014/main" id="{F44799AA-D869-4317-A3FC-94F987AF0F1C}"/>
              </a:ext>
            </a:extLst>
          </p:cNvPr>
          <p:cNvGrpSpPr>
            <a:grpSpLocks/>
          </p:cNvGrpSpPr>
          <p:nvPr/>
        </p:nvGrpSpPr>
        <p:grpSpPr bwMode="auto">
          <a:xfrm>
            <a:off x="6219825" y="1962150"/>
            <a:ext cx="3400425" cy="3271838"/>
            <a:chOff x="3660" y="1236"/>
            <a:chExt cx="2142" cy="2061"/>
          </a:xfrm>
        </p:grpSpPr>
        <p:grpSp>
          <p:nvGrpSpPr>
            <p:cNvPr id="204802" name="Group 2">
              <a:extLst>
                <a:ext uri="{FF2B5EF4-FFF2-40B4-BE49-F238E27FC236}">
                  <a16:creationId xmlns:a16="http://schemas.microsoft.com/office/drawing/2014/main" id="{B2A4CB6C-BEF8-4042-9A0E-0C8E9E9094AD}"/>
                </a:ext>
              </a:extLst>
            </p:cNvPr>
            <p:cNvGrpSpPr>
              <a:grpSpLocks/>
            </p:cNvGrpSpPr>
            <p:nvPr/>
          </p:nvGrpSpPr>
          <p:grpSpPr bwMode="auto">
            <a:xfrm>
              <a:off x="3660" y="1236"/>
              <a:ext cx="2123" cy="2061"/>
              <a:chOff x="480" y="1341"/>
              <a:chExt cx="2309" cy="2301"/>
            </a:xfrm>
          </p:grpSpPr>
          <p:sp>
            <p:nvSpPr>
              <p:cNvPr id="204803" name="Freeform 3">
                <a:extLst>
                  <a:ext uri="{FF2B5EF4-FFF2-40B4-BE49-F238E27FC236}">
                    <a16:creationId xmlns:a16="http://schemas.microsoft.com/office/drawing/2014/main" id="{75F8261C-14B5-4312-8436-1EAD14503056}"/>
                  </a:ext>
                </a:extLst>
              </p:cNvPr>
              <p:cNvSpPr>
                <a:spLocks/>
              </p:cNvSpPr>
              <p:nvPr/>
            </p:nvSpPr>
            <p:spPr bwMode="auto">
              <a:xfrm>
                <a:off x="514" y="1370"/>
                <a:ext cx="2241" cy="22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04" name="Freeform 4">
                <a:extLst>
                  <a:ext uri="{FF2B5EF4-FFF2-40B4-BE49-F238E27FC236}">
                    <a16:creationId xmlns:a16="http://schemas.microsoft.com/office/drawing/2014/main" id="{22D2D514-94D5-4398-933E-B30A83BEA7BD}"/>
                  </a:ext>
                </a:extLst>
              </p:cNvPr>
              <p:cNvSpPr>
                <a:spLocks/>
              </p:cNvSpPr>
              <p:nvPr/>
            </p:nvSpPr>
            <p:spPr bwMode="auto">
              <a:xfrm>
                <a:off x="527" y="1569"/>
                <a:ext cx="2222" cy="2040"/>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05" name="Freeform 5">
                <a:extLst>
                  <a:ext uri="{FF2B5EF4-FFF2-40B4-BE49-F238E27FC236}">
                    <a16:creationId xmlns:a16="http://schemas.microsoft.com/office/drawing/2014/main" id="{A9AEB7E8-85CB-4F72-A978-F4C77FCD2CC2}"/>
                  </a:ext>
                </a:extLst>
              </p:cNvPr>
              <p:cNvSpPr>
                <a:spLocks/>
              </p:cNvSpPr>
              <p:nvPr/>
            </p:nvSpPr>
            <p:spPr bwMode="auto">
              <a:xfrm>
                <a:off x="849" y="1566"/>
                <a:ext cx="645" cy="612"/>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CC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06" name="Freeform 6">
                <a:extLst>
                  <a:ext uri="{FF2B5EF4-FFF2-40B4-BE49-F238E27FC236}">
                    <a16:creationId xmlns:a16="http://schemas.microsoft.com/office/drawing/2014/main" id="{2E18C636-1CB7-40A1-8800-BFA3499FB602}"/>
                  </a:ext>
                </a:extLst>
              </p:cNvPr>
              <p:cNvSpPr>
                <a:spLocks/>
              </p:cNvSpPr>
              <p:nvPr/>
            </p:nvSpPr>
            <p:spPr bwMode="auto">
              <a:xfrm>
                <a:off x="480" y="2466"/>
                <a:ext cx="2309" cy="1176"/>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07" name="Freeform 7">
                <a:extLst>
                  <a:ext uri="{FF2B5EF4-FFF2-40B4-BE49-F238E27FC236}">
                    <a16:creationId xmlns:a16="http://schemas.microsoft.com/office/drawing/2014/main" id="{35B9B70D-D00C-4729-8A71-E3B66551DD58}"/>
                  </a:ext>
                </a:extLst>
              </p:cNvPr>
              <p:cNvSpPr>
                <a:spLocks/>
              </p:cNvSpPr>
              <p:nvPr/>
            </p:nvSpPr>
            <p:spPr bwMode="auto">
              <a:xfrm>
                <a:off x="480" y="1341"/>
                <a:ext cx="2309" cy="1174"/>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4878" name="Group 78">
              <a:extLst>
                <a:ext uri="{FF2B5EF4-FFF2-40B4-BE49-F238E27FC236}">
                  <a16:creationId xmlns:a16="http://schemas.microsoft.com/office/drawing/2014/main" id="{9BE9A767-0155-4774-87AA-BB9EA98343A5}"/>
                </a:ext>
              </a:extLst>
            </p:cNvPr>
            <p:cNvGrpSpPr>
              <a:grpSpLocks/>
            </p:cNvGrpSpPr>
            <p:nvPr/>
          </p:nvGrpSpPr>
          <p:grpSpPr bwMode="auto">
            <a:xfrm>
              <a:off x="3661" y="1646"/>
              <a:ext cx="1041" cy="1027"/>
              <a:chOff x="2200" y="1129"/>
              <a:chExt cx="1685" cy="1685"/>
            </a:xfrm>
          </p:grpSpPr>
          <p:sp>
            <p:nvSpPr>
              <p:cNvPr id="204879" name="Freeform 79">
                <a:extLst>
                  <a:ext uri="{FF2B5EF4-FFF2-40B4-BE49-F238E27FC236}">
                    <a16:creationId xmlns:a16="http://schemas.microsoft.com/office/drawing/2014/main" id="{41B33F1D-6904-40C7-A5CF-102C8D20462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80" name="Freeform 80">
                <a:extLst>
                  <a:ext uri="{FF2B5EF4-FFF2-40B4-BE49-F238E27FC236}">
                    <a16:creationId xmlns:a16="http://schemas.microsoft.com/office/drawing/2014/main" id="{08DA18CA-0E64-41DD-8C18-1D5068B5327F}"/>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81" name="Freeform 81">
                <a:extLst>
                  <a:ext uri="{FF2B5EF4-FFF2-40B4-BE49-F238E27FC236}">
                    <a16:creationId xmlns:a16="http://schemas.microsoft.com/office/drawing/2014/main" id="{E0134546-1FEF-4657-91FC-00243E5A602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82" name="Freeform 82">
                <a:extLst>
                  <a:ext uri="{FF2B5EF4-FFF2-40B4-BE49-F238E27FC236}">
                    <a16:creationId xmlns:a16="http://schemas.microsoft.com/office/drawing/2014/main" id="{7379F070-B756-46D2-B37D-F8F17D4CBCD7}"/>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83" name="Freeform 83">
                <a:extLst>
                  <a:ext uri="{FF2B5EF4-FFF2-40B4-BE49-F238E27FC236}">
                    <a16:creationId xmlns:a16="http://schemas.microsoft.com/office/drawing/2014/main" id="{8193040A-82D3-40CE-A6A8-CC99A736B501}"/>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4884" name="Group 84">
              <a:extLst>
                <a:ext uri="{FF2B5EF4-FFF2-40B4-BE49-F238E27FC236}">
                  <a16:creationId xmlns:a16="http://schemas.microsoft.com/office/drawing/2014/main" id="{19E9C398-6126-4FCA-9429-6BA6D08D98C4}"/>
                </a:ext>
              </a:extLst>
            </p:cNvPr>
            <p:cNvGrpSpPr>
              <a:grpSpLocks/>
            </p:cNvGrpSpPr>
            <p:nvPr/>
          </p:nvGrpSpPr>
          <p:grpSpPr bwMode="auto">
            <a:xfrm>
              <a:off x="4634" y="1390"/>
              <a:ext cx="1041" cy="1027"/>
              <a:chOff x="2200" y="1129"/>
              <a:chExt cx="1685" cy="1685"/>
            </a:xfrm>
          </p:grpSpPr>
          <p:sp>
            <p:nvSpPr>
              <p:cNvPr id="204885" name="Freeform 85">
                <a:extLst>
                  <a:ext uri="{FF2B5EF4-FFF2-40B4-BE49-F238E27FC236}">
                    <a16:creationId xmlns:a16="http://schemas.microsoft.com/office/drawing/2014/main" id="{0488FF87-4B8F-4071-821B-8710CE713B3E}"/>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86" name="Freeform 86">
                <a:extLst>
                  <a:ext uri="{FF2B5EF4-FFF2-40B4-BE49-F238E27FC236}">
                    <a16:creationId xmlns:a16="http://schemas.microsoft.com/office/drawing/2014/main" id="{108B309B-56C4-477A-BEC8-3C9C6A3D8C6E}"/>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87" name="Freeform 87">
                <a:extLst>
                  <a:ext uri="{FF2B5EF4-FFF2-40B4-BE49-F238E27FC236}">
                    <a16:creationId xmlns:a16="http://schemas.microsoft.com/office/drawing/2014/main" id="{8C80B519-1B7B-42ED-8CEA-2EB92DEEBA6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88" name="Freeform 88">
                <a:extLst>
                  <a:ext uri="{FF2B5EF4-FFF2-40B4-BE49-F238E27FC236}">
                    <a16:creationId xmlns:a16="http://schemas.microsoft.com/office/drawing/2014/main" id="{92164302-7341-42BD-B5F5-D253312D0469}"/>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89" name="Freeform 89">
                <a:extLst>
                  <a:ext uri="{FF2B5EF4-FFF2-40B4-BE49-F238E27FC236}">
                    <a16:creationId xmlns:a16="http://schemas.microsoft.com/office/drawing/2014/main" id="{55A59F47-5BC5-4412-8BFC-3DA9A0FA195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4890" name="Group 90">
              <a:extLst>
                <a:ext uri="{FF2B5EF4-FFF2-40B4-BE49-F238E27FC236}">
                  <a16:creationId xmlns:a16="http://schemas.microsoft.com/office/drawing/2014/main" id="{69B87456-BAFF-4950-A1EB-CE461604C12B}"/>
                </a:ext>
              </a:extLst>
            </p:cNvPr>
            <p:cNvGrpSpPr>
              <a:grpSpLocks/>
            </p:cNvGrpSpPr>
            <p:nvPr/>
          </p:nvGrpSpPr>
          <p:grpSpPr bwMode="auto">
            <a:xfrm>
              <a:off x="3841" y="2160"/>
              <a:ext cx="1041" cy="1027"/>
              <a:chOff x="2200" y="1129"/>
              <a:chExt cx="1685" cy="1685"/>
            </a:xfrm>
          </p:grpSpPr>
          <p:sp>
            <p:nvSpPr>
              <p:cNvPr id="204891" name="Freeform 91">
                <a:extLst>
                  <a:ext uri="{FF2B5EF4-FFF2-40B4-BE49-F238E27FC236}">
                    <a16:creationId xmlns:a16="http://schemas.microsoft.com/office/drawing/2014/main" id="{82B37E39-9E29-4A3C-8AF2-67877421FF02}"/>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92" name="Freeform 92">
                <a:extLst>
                  <a:ext uri="{FF2B5EF4-FFF2-40B4-BE49-F238E27FC236}">
                    <a16:creationId xmlns:a16="http://schemas.microsoft.com/office/drawing/2014/main" id="{0D2FD7FE-BD68-4FE6-A236-E61C3FFD1F4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93" name="Freeform 93">
                <a:extLst>
                  <a:ext uri="{FF2B5EF4-FFF2-40B4-BE49-F238E27FC236}">
                    <a16:creationId xmlns:a16="http://schemas.microsoft.com/office/drawing/2014/main" id="{BF1325A5-3BB4-440B-901C-2A2D3C344567}"/>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94" name="Freeform 94">
                <a:extLst>
                  <a:ext uri="{FF2B5EF4-FFF2-40B4-BE49-F238E27FC236}">
                    <a16:creationId xmlns:a16="http://schemas.microsoft.com/office/drawing/2014/main" id="{2CC26F09-A649-48DE-A174-FA16A87B5FA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95" name="Freeform 95">
                <a:extLst>
                  <a:ext uri="{FF2B5EF4-FFF2-40B4-BE49-F238E27FC236}">
                    <a16:creationId xmlns:a16="http://schemas.microsoft.com/office/drawing/2014/main" id="{F5AF6B68-8F2A-4B5E-BE33-B4965AED6696}"/>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4896" name="Group 96">
              <a:extLst>
                <a:ext uri="{FF2B5EF4-FFF2-40B4-BE49-F238E27FC236}">
                  <a16:creationId xmlns:a16="http://schemas.microsoft.com/office/drawing/2014/main" id="{AAC4FAAA-40DE-488F-89D6-B142DAD9DAA3}"/>
                </a:ext>
              </a:extLst>
            </p:cNvPr>
            <p:cNvGrpSpPr>
              <a:grpSpLocks/>
            </p:cNvGrpSpPr>
            <p:nvPr/>
          </p:nvGrpSpPr>
          <p:grpSpPr bwMode="auto">
            <a:xfrm>
              <a:off x="4761" y="1853"/>
              <a:ext cx="1041" cy="1027"/>
              <a:chOff x="2200" y="1129"/>
              <a:chExt cx="1685" cy="1685"/>
            </a:xfrm>
          </p:grpSpPr>
          <p:sp>
            <p:nvSpPr>
              <p:cNvPr id="204897" name="Freeform 97">
                <a:extLst>
                  <a:ext uri="{FF2B5EF4-FFF2-40B4-BE49-F238E27FC236}">
                    <a16:creationId xmlns:a16="http://schemas.microsoft.com/office/drawing/2014/main" id="{98538EED-7DD6-4CF3-8A68-BBBCBDF972BB}"/>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98" name="Freeform 98">
                <a:extLst>
                  <a:ext uri="{FF2B5EF4-FFF2-40B4-BE49-F238E27FC236}">
                    <a16:creationId xmlns:a16="http://schemas.microsoft.com/office/drawing/2014/main" id="{874F90F5-FF64-4D4A-8D6A-9BE88B32904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99" name="Freeform 99">
                <a:extLst>
                  <a:ext uri="{FF2B5EF4-FFF2-40B4-BE49-F238E27FC236}">
                    <a16:creationId xmlns:a16="http://schemas.microsoft.com/office/drawing/2014/main" id="{A7AB423A-632B-456F-B7B1-B2F6DC27064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00" name="Freeform 100">
                <a:extLst>
                  <a:ext uri="{FF2B5EF4-FFF2-40B4-BE49-F238E27FC236}">
                    <a16:creationId xmlns:a16="http://schemas.microsoft.com/office/drawing/2014/main" id="{3A1EC1C8-4408-4299-A0AB-6072D6DF739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01" name="Freeform 101">
                <a:extLst>
                  <a:ext uri="{FF2B5EF4-FFF2-40B4-BE49-F238E27FC236}">
                    <a16:creationId xmlns:a16="http://schemas.microsoft.com/office/drawing/2014/main" id="{A652E7B2-FEC2-4364-9863-03A3FA0BA2DD}"/>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4861" name="Group 61">
              <a:extLst>
                <a:ext uri="{FF2B5EF4-FFF2-40B4-BE49-F238E27FC236}">
                  <a16:creationId xmlns:a16="http://schemas.microsoft.com/office/drawing/2014/main" id="{93512C6B-9A16-4207-9BC8-4E5B3D9FF828}"/>
                </a:ext>
              </a:extLst>
            </p:cNvPr>
            <p:cNvGrpSpPr>
              <a:grpSpLocks/>
            </p:cNvGrpSpPr>
            <p:nvPr/>
          </p:nvGrpSpPr>
          <p:grpSpPr bwMode="auto">
            <a:xfrm>
              <a:off x="4093" y="1270"/>
              <a:ext cx="1041" cy="1027"/>
              <a:chOff x="2200" y="1129"/>
              <a:chExt cx="1685" cy="1685"/>
            </a:xfrm>
          </p:grpSpPr>
          <p:sp>
            <p:nvSpPr>
              <p:cNvPr id="204862" name="Freeform 62">
                <a:extLst>
                  <a:ext uri="{FF2B5EF4-FFF2-40B4-BE49-F238E27FC236}">
                    <a16:creationId xmlns:a16="http://schemas.microsoft.com/office/drawing/2014/main" id="{A294F278-92DA-4050-A555-59227F134B7F}"/>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63" name="Freeform 63">
                <a:extLst>
                  <a:ext uri="{FF2B5EF4-FFF2-40B4-BE49-F238E27FC236}">
                    <a16:creationId xmlns:a16="http://schemas.microsoft.com/office/drawing/2014/main" id="{B747117F-12C7-4FE2-854A-51C460A36B7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64" name="Freeform 64">
                <a:extLst>
                  <a:ext uri="{FF2B5EF4-FFF2-40B4-BE49-F238E27FC236}">
                    <a16:creationId xmlns:a16="http://schemas.microsoft.com/office/drawing/2014/main" id="{AE59308A-4937-4B34-9843-A00201ABBD1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65" name="Freeform 65">
                <a:extLst>
                  <a:ext uri="{FF2B5EF4-FFF2-40B4-BE49-F238E27FC236}">
                    <a16:creationId xmlns:a16="http://schemas.microsoft.com/office/drawing/2014/main" id="{3F229A99-F4F1-4F6C-96E6-77F17BA8330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866" name="Freeform 66">
                <a:extLst>
                  <a:ext uri="{FF2B5EF4-FFF2-40B4-BE49-F238E27FC236}">
                    <a16:creationId xmlns:a16="http://schemas.microsoft.com/office/drawing/2014/main" id="{7A58FCD0-D4A9-4D87-B40B-6CEF396FF6F6}"/>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4908" name="Group 108">
              <a:extLst>
                <a:ext uri="{FF2B5EF4-FFF2-40B4-BE49-F238E27FC236}">
                  <a16:creationId xmlns:a16="http://schemas.microsoft.com/office/drawing/2014/main" id="{F10F30FE-D374-409A-ADDD-BBD402C48947}"/>
                </a:ext>
              </a:extLst>
            </p:cNvPr>
            <p:cNvGrpSpPr>
              <a:grpSpLocks/>
            </p:cNvGrpSpPr>
            <p:nvPr/>
          </p:nvGrpSpPr>
          <p:grpSpPr bwMode="auto">
            <a:xfrm>
              <a:off x="4358" y="2256"/>
              <a:ext cx="1041" cy="1027"/>
              <a:chOff x="2200" y="1129"/>
              <a:chExt cx="1685" cy="1685"/>
            </a:xfrm>
          </p:grpSpPr>
          <p:sp>
            <p:nvSpPr>
              <p:cNvPr id="204909" name="Freeform 109">
                <a:extLst>
                  <a:ext uri="{FF2B5EF4-FFF2-40B4-BE49-F238E27FC236}">
                    <a16:creationId xmlns:a16="http://schemas.microsoft.com/office/drawing/2014/main" id="{6F3A79A7-79FE-4A77-A4FF-2A9990B67645}"/>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10" name="Freeform 110">
                <a:extLst>
                  <a:ext uri="{FF2B5EF4-FFF2-40B4-BE49-F238E27FC236}">
                    <a16:creationId xmlns:a16="http://schemas.microsoft.com/office/drawing/2014/main" id="{6EBC35FF-E304-43DE-99A8-C2C04849EF29}"/>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11" name="Freeform 111">
                <a:extLst>
                  <a:ext uri="{FF2B5EF4-FFF2-40B4-BE49-F238E27FC236}">
                    <a16:creationId xmlns:a16="http://schemas.microsoft.com/office/drawing/2014/main" id="{1315C744-5891-4CCF-89CB-064F4E568F9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12" name="Freeform 112">
                <a:extLst>
                  <a:ext uri="{FF2B5EF4-FFF2-40B4-BE49-F238E27FC236}">
                    <a16:creationId xmlns:a16="http://schemas.microsoft.com/office/drawing/2014/main" id="{31015A38-A861-46C2-BB45-48984F6C97DE}"/>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13" name="Freeform 113">
                <a:extLst>
                  <a:ext uri="{FF2B5EF4-FFF2-40B4-BE49-F238E27FC236}">
                    <a16:creationId xmlns:a16="http://schemas.microsoft.com/office/drawing/2014/main" id="{8A5414B3-CE4E-48E2-8E6F-C6730DB2858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4902" name="Group 102">
              <a:extLst>
                <a:ext uri="{FF2B5EF4-FFF2-40B4-BE49-F238E27FC236}">
                  <a16:creationId xmlns:a16="http://schemas.microsoft.com/office/drawing/2014/main" id="{BF5FDB2F-8B7A-4557-BAA1-556CB231DCFE}"/>
                </a:ext>
              </a:extLst>
            </p:cNvPr>
            <p:cNvGrpSpPr>
              <a:grpSpLocks/>
            </p:cNvGrpSpPr>
            <p:nvPr/>
          </p:nvGrpSpPr>
          <p:grpSpPr bwMode="auto">
            <a:xfrm>
              <a:off x="4316" y="1793"/>
              <a:ext cx="1041" cy="1027"/>
              <a:chOff x="2200" y="1129"/>
              <a:chExt cx="1685" cy="1685"/>
            </a:xfrm>
          </p:grpSpPr>
          <p:sp>
            <p:nvSpPr>
              <p:cNvPr id="204903" name="Freeform 103">
                <a:extLst>
                  <a:ext uri="{FF2B5EF4-FFF2-40B4-BE49-F238E27FC236}">
                    <a16:creationId xmlns:a16="http://schemas.microsoft.com/office/drawing/2014/main" id="{FBCAEFC8-C7F2-48D0-BDA7-34F9E9C1CEA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04" name="Freeform 104">
                <a:extLst>
                  <a:ext uri="{FF2B5EF4-FFF2-40B4-BE49-F238E27FC236}">
                    <a16:creationId xmlns:a16="http://schemas.microsoft.com/office/drawing/2014/main" id="{125D7707-CDEF-445D-9330-8F4C8A654EF3}"/>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05" name="Freeform 105">
                <a:extLst>
                  <a:ext uri="{FF2B5EF4-FFF2-40B4-BE49-F238E27FC236}">
                    <a16:creationId xmlns:a16="http://schemas.microsoft.com/office/drawing/2014/main" id="{D35E73FC-61B1-41E2-B4B2-094BCB3FB9FC}"/>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06" name="Freeform 106">
                <a:extLst>
                  <a:ext uri="{FF2B5EF4-FFF2-40B4-BE49-F238E27FC236}">
                    <a16:creationId xmlns:a16="http://schemas.microsoft.com/office/drawing/2014/main" id="{2DD24EAA-C7FE-4ED6-9437-BE0A417A4F21}"/>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4907" name="Freeform 107">
                <a:extLst>
                  <a:ext uri="{FF2B5EF4-FFF2-40B4-BE49-F238E27FC236}">
                    <a16:creationId xmlns:a16="http://schemas.microsoft.com/office/drawing/2014/main" id="{4DE7D45C-ECE8-41AC-8DBB-7CF8C0D7ADE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04871" name="Rectangle 71">
              <a:extLst>
                <a:ext uri="{FF2B5EF4-FFF2-40B4-BE49-F238E27FC236}">
                  <a16:creationId xmlns:a16="http://schemas.microsoft.com/office/drawing/2014/main" id="{7D05BB16-A098-48DC-B7F5-09BC0D240561}"/>
                </a:ext>
              </a:extLst>
            </p:cNvPr>
            <p:cNvSpPr>
              <a:spLocks noChangeArrowheads="1"/>
            </p:cNvSpPr>
            <p:nvPr/>
          </p:nvSpPr>
          <p:spPr bwMode="auto">
            <a:xfrm>
              <a:off x="4491" y="2064"/>
              <a:ext cx="955"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b="1">
                  <a:solidFill>
                    <a:schemeClr val="tx2"/>
                  </a:solidFill>
                  <a:effectLst>
                    <a:outerShdw blurRad="38100" dist="38100" dir="2700000" algn="tl">
                      <a:srgbClr val="FFFFFF"/>
                    </a:outerShdw>
                  </a:effectLst>
                  <a:latin typeface="Verdana" panose="020B0604030504040204" pitchFamily="34" charset="0"/>
                </a:rPr>
                <a:t>250</a:t>
              </a:r>
            </a:p>
            <a:p>
              <a:pPr algn="ctr"/>
              <a:r>
                <a:rPr lang="en-US" altLang="en-US" b="1">
                  <a:solidFill>
                    <a:schemeClr val="tx2"/>
                  </a:solidFill>
                  <a:effectLst>
                    <a:outerShdw blurRad="38100" dist="38100" dir="2700000" algn="tl">
                      <a:srgbClr val="FFFFFF"/>
                    </a:outerShdw>
                  </a:effectLst>
                  <a:latin typeface="Verdana" panose="020B0604030504040204" pitchFamily="34" charset="0"/>
                </a:rPr>
                <a:t>Microns</a:t>
              </a:r>
              <a:endParaRPr lang="en-US" altLang="en-US" b="1">
                <a:solidFill>
                  <a:schemeClr val="tx2"/>
                </a:solidFill>
              </a:endParaRP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204860"/>
                                        </p:tgtEl>
                                        <p:attrNameLst>
                                          <p:attrName>style.visibility</p:attrName>
                                        </p:attrNameLst>
                                      </p:cBhvr>
                                      <p:to>
                                        <p:strVal val="visible"/>
                                      </p:to>
                                    </p:set>
                                    <p:anim calcmode="lin" valueType="num">
                                      <p:cBhvr additive="base">
                                        <p:cTn id="7" dur="500" fill="hold"/>
                                        <p:tgtEl>
                                          <p:spTgt spid="204860"/>
                                        </p:tgtEl>
                                        <p:attrNameLst>
                                          <p:attrName>ppt_x</p:attrName>
                                        </p:attrNameLst>
                                      </p:cBhvr>
                                      <p:tavLst>
                                        <p:tav tm="0">
                                          <p:val>
                                            <p:strVal val="0-#ppt_w/2"/>
                                          </p:val>
                                        </p:tav>
                                        <p:tav tm="100000">
                                          <p:val>
                                            <p:strVal val="#ppt_x"/>
                                          </p:val>
                                        </p:tav>
                                      </p:tavLst>
                                    </p:anim>
                                    <p:anim calcmode="lin" valueType="num">
                                      <p:cBhvr additive="base">
                                        <p:cTn id="8" dur="500" fill="hold"/>
                                        <p:tgtEl>
                                          <p:spTgt spid="2048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9E23AFB-2F6C-4FD4-9208-52B384843D98}"/>
              </a:ext>
            </a:extLst>
          </p:cNvPr>
          <p:cNvSpPr>
            <a:spLocks noGrp="1" noChangeArrowheads="1"/>
          </p:cNvSpPr>
          <p:nvPr>
            <p:ph type="title"/>
          </p:nvPr>
        </p:nvSpPr>
        <p:spPr>
          <a:xfrm>
            <a:off x="217488" y="433388"/>
            <a:ext cx="9825037" cy="846137"/>
          </a:xfrm>
        </p:spPr>
        <p:txBody>
          <a:bodyPr/>
          <a:lstStyle/>
          <a:p>
            <a:r>
              <a:rPr lang="en-US" altLang="en-US" sz="2800"/>
              <a:t>1/2x droplet diameter = 8x number of droplets</a:t>
            </a:r>
          </a:p>
        </p:txBody>
      </p:sp>
      <p:pic>
        <p:nvPicPr>
          <p:cNvPr id="224260" name="Picture 4" descr="Theoretical droplet coverage">
            <a:extLst>
              <a:ext uri="{FF2B5EF4-FFF2-40B4-BE49-F238E27FC236}">
                <a16:creationId xmlns:a16="http://schemas.microsoft.com/office/drawing/2014/main" id="{19FB2B6A-BDC2-4C95-9AA7-43037E300B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invGray">
          <a:xfrm>
            <a:off x="1211263" y="1692275"/>
            <a:ext cx="7864475" cy="450691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6" name="Rectangle 4">
            <a:extLst>
              <a:ext uri="{FF2B5EF4-FFF2-40B4-BE49-F238E27FC236}">
                <a16:creationId xmlns:a16="http://schemas.microsoft.com/office/drawing/2014/main" id="{C6F2AF5A-91C9-4788-A5AD-19AFAAB22E8F}"/>
              </a:ext>
            </a:extLst>
          </p:cNvPr>
          <p:cNvSpPr>
            <a:spLocks noGrp="1" noChangeArrowheads="1"/>
          </p:cNvSpPr>
          <p:nvPr>
            <p:ph type="title"/>
          </p:nvPr>
        </p:nvSpPr>
        <p:spPr>
          <a:xfrm>
            <a:off x="771525" y="431800"/>
            <a:ext cx="8743950" cy="1143000"/>
          </a:xfrm>
        </p:spPr>
        <p:txBody>
          <a:bodyPr/>
          <a:lstStyle/>
          <a:p>
            <a:r>
              <a:rPr lang="en-US" altLang="en-US" sz="4800"/>
              <a:t>Spray Characteristics:</a:t>
            </a:r>
            <a:endParaRPr lang="en-US" altLang="en-US"/>
          </a:p>
        </p:txBody>
      </p:sp>
      <p:sp>
        <p:nvSpPr>
          <p:cNvPr id="243717" name="Rectangle 5">
            <a:extLst>
              <a:ext uri="{FF2B5EF4-FFF2-40B4-BE49-F238E27FC236}">
                <a16:creationId xmlns:a16="http://schemas.microsoft.com/office/drawing/2014/main" id="{9ED97E75-ECF1-4068-94DC-020474915D01}"/>
              </a:ext>
            </a:extLst>
          </p:cNvPr>
          <p:cNvSpPr>
            <a:spLocks noGrp="1" noChangeArrowheads="1"/>
          </p:cNvSpPr>
          <p:nvPr>
            <p:ph type="body" idx="1"/>
          </p:nvPr>
        </p:nvSpPr>
        <p:spPr>
          <a:xfrm>
            <a:off x="771525" y="2141538"/>
            <a:ext cx="8743950" cy="4114800"/>
          </a:xfrm>
        </p:spPr>
        <p:txBody>
          <a:bodyPr/>
          <a:lstStyle/>
          <a:p>
            <a:pPr>
              <a:spcBef>
                <a:spcPct val="0"/>
              </a:spcBef>
              <a:buFont typeface="Times" panose="02020603050405020304" pitchFamily="18" charset="0"/>
              <a:buChar char="•"/>
            </a:pPr>
            <a:r>
              <a:rPr lang="en-US" altLang="en-US" sz="4000" b="1"/>
              <a:t>Comparisons:</a:t>
            </a:r>
          </a:p>
          <a:p>
            <a:pPr>
              <a:spcBef>
                <a:spcPct val="0"/>
              </a:spcBef>
              <a:buFont typeface="Times" panose="02020603050405020304" pitchFamily="18" charset="0"/>
              <a:buNone/>
            </a:pPr>
            <a:r>
              <a:rPr lang="en-US" altLang="en-US" sz="4000" b="1"/>
              <a:t>	for a given / fixed volume:</a:t>
            </a:r>
          </a:p>
          <a:p>
            <a:pPr>
              <a:spcBef>
                <a:spcPct val="0"/>
              </a:spcBef>
              <a:buFont typeface="Times" panose="02020603050405020304" pitchFamily="18" charset="0"/>
              <a:buNone/>
            </a:pPr>
            <a:endParaRPr lang="en-US" altLang="en-US" sz="1000" b="1"/>
          </a:p>
          <a:p>
            <a:pPr lvl="1">
              <a:spcBef>
                <a:spcPct val="0"/>
              </a:spcBef>
            </a:pPr>
            <a:r>
              <a:rPr lang="en-US" altLang="en-US" sz="3600" b="1"/>
              <a:t> droplet diameter</a:t>
            </a:r>
          </a:p>
          <a:p>
            <a:pPr>
              <a:spcBef>
                <a:spcPct val="0"/>
              </a:spcBef>
              <a:buFont typeface="Times" panose="02020603050405020304" pitchFamily="18" charset="0"/>
              <a:buNone/>
            </a:pPr>
            <a:endParaRPr lang="en-US" altLang="en-US" sz="1000" b="1"/>
          </a:p>
          <a:p>
            <a:pPr lvl="1">
              <a:spcBef>
                <a:spcPct val="0"/>
              </a:spcBef>
            </a:pPr>
            <a:r>
              <a:rPr lang="en-US" altLang="en-US" sz="3600" b="1"/>
              <a:t> number of droplets</a:t>
            </a:r>
          </a:p>
          <a:p>
            <a:pPr>
              <a:spcBef>
                <a:spcPct val="0"/>
              </a:spcBef>
              <a:buFont typeface="Times" panose="02020603050405020304" pitchFamily="18" charset="0"/>
              <a:buNone/>
            </a:pPr>
            <a:endParaRPr lang="en-US" altLang="en-US" sz="1000" b="1"/>
          </a:p>
          <a:p>
            <a:pPr lvl="1">
              <a:spcBef>
                <a:spcPct val="0"/>
              </a:spcBef>
            </a:pPr>
            <a:r>
              <a:rPr lang="en-US" altLang="en-US" sz="3600" b="1"/>
              <a:t> surface area</a:t>
            </a:r>
          </a:p>
        </p:txBody>
      </p:sp>
    </p:spTree>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a:extLst>
              <a:ext uri="{FF2B5EF4-FFF2-40B4-BE49-F238E27FC236}">
                <a16:creationId xmlns:a16="http://schemas.microsoft.com/office/drawing/2014/main" id="{57328C90-8A89-41F9-9E1B-ECE1F8F28A6B}"/>
              </a:ext>
            </a:extLst>
          </p:cNvPr>
          <p:cNvSpPr>
            <a:spLocks noGrp="1" noChangeArrowheads="1"/>
          </p:cNvSpPr>
          <p:nvPr>
            <p:ph type="title"/>
          </p:nvPr>
        </p:nvSpPr>
        <p:spPr>
          <a:xfrm>
            <a:off x="723900" y="341313"/>
            <a:ext cx="8839200" cy="1147762"/>
          </a:xfrm>
        </p:spPr>
        <p:txBody>
          <a:bodyPr/>
          <a:lstStyle/>
          <a:p>
            <a:r>
              <a:rPr lang="en-US" altLang="en-US" sz="4800"/>
              <a:t>Diameter Comparison</a:t>
            </a:r>
            <a:endParaRPr lang="en-US" altLang="en-US"/>
          </a:p>
        </p:txBody>
      </p:sp>
      <p:sp>
        <p:nvSpPr>
          <p:cNvPr id="300035" name="Rectangle 3">
            <a:extLst>
              <a:ext uri="{FF2B5EF4-FFF2-40B4-BE49-F238E27FC236}">
                <a16:creationId xmlns:a16="http://schemas.microsoft.com/office/drawing/2014/main" id="{29746898-ED4B-4C11-9532-DA5DFA1FF1A5}"/>
              </a:ext>
            </a:extLst>
          </p:cNvPr>
          <p:cNvSpPr>
            <a:spLocks noGrp="1" noChangeArrowheads="1"/>
          </p:cNvSpPr>
          <p:nvPr>
            <p:ph type="body" idx="1"/>
          </p:nvPr>
        </p:nvSpPr>
        <p:spPr/>
        <p:txBody>
          <a:bodyPr/>
          <a:lstStyle/>
          <a:p>
            <a:pPr>
              <a:lnSpc>
                <a:spcPct val="90000"/>
              </a:lnSpc>
            </a:pPr>
            <a:r>
              <a:rPr lang="en-US" altLang="en-US" sz="3600"/>
              <a:t>Droplets = </a:t>
            </a:r>
          </a:p>
          <a:p>
            <a:pPr lvl="1">
              <a:lnSpc>
                <a:spcPct val="90000"/>
              </a:lnSpc>
              <a:buFontTx/>
              <a:buNone/>
            </a:pPr>
            <a:endParaRPr lang="en-US" altLang="en-US" sz="3200"/>
          </a:p>
          <a:p>
            <a:pPr lvl="1">
              <a:lnSpc>
                <a:spcPct val="90000"/>
              </a:lnSpc>
              <a:buFont typeface="Wingdings" panose="05000000000000000000" pitchFamily="2" charset="2"/>
              <a:buNone/>
            </a:pPr>
            <a:r>
              <a:rPr lang="en-US" altLang="en-US" sz="3200"/>
              <a:t>500 </a:t>
            </a:r>
            <a:r>
              <a:rPr lang="en-US" altLang="en-US" sz="3200">
                <a:sym typeface="Symbol" panose="05050102010706020507" pitchFamily="18" charset="2"/>
              </a:rPr>
              <a:t></a:t>
            </a:r>
            <a:r>
              <a:rPr lang="en-US" altLang="en-US" sz="3200"/>
              <a:t>m</a:t>
            </a:r>
          </a:p>
          <a:p>
            <a:pPr lvl="1">
              <a:lnSpc>
                <a:spcPct val="90000"/>
              </a:lnSpc>
              <a:buFont typeface="Wingdings" panose="05000000000000000000" pitchFamily="2" charset="2"/>
              <a:buNone/>
            </a:pPr>
            <a:endParaRPr lang="en-US" altLang="en-US" sz="3200"/>
          </a:p>
          <a:p>
            <a:pPr lvl="1">
              <a:lnSpc>
                <a:spcPct val="90000"/>
              </a:lnSpc>
              <a:buFont typeface="Wingdings" panose="05000000000000000000" pitchFamily="2" charset="2"/>
              <a:buNone/>
            </a:pPr>
            <a:r>
              <a:rPr lang="en-US" altLang="en-US" sz="3200"/>
              <a:t>250 </a:t>
            </a:r>
            <a:r>
              <a:rPr lang="en-US" altLang="en-US" sz="3200">
                <a:sym typeface="Symbol" panose="05050102010706020507" pitchFamily="18" charset="2"/>
              </a:rPr>
              <a:t></a:t>
            </a:r>
            <a:r>
              <a:rPr lang="en-US" altLang="en-US" sz="3200"/>
              <a:t>m</a:t>
            </a:r>
          </a:p>
          <a:p>
            <a:pPr lvl="1">
              <a:lnSpc>
                <a:spcPct val="90000"/>
              </a:lnSpc>
              <a:buFont typeface="Wingdings" panose="05000000000000000000" pitchFamily="2" charset="2"/>
              <a:buNone/>
            </a:pPr>
            <a:endParaRPr lang="en-US" altLang="en-US" sz="3200"/>
          </a:p>
          <a:p>
            <a:pPr lvl="1">
              <a:lnSpc>
                <a:spcPct val="90000"/>
              </a:lnSpc>
              <a:buFont typeface="Wingdings" panose="05000000000000000000" pitchFamily="2" charset="2"/>
              <a:buNone/>
            </a:pPr>
            <a:r>
              <a:rPr lang="en-US" altLang="en-US" sz="3200"/>
              <a:t>125 </a:t>
            </a:r>
            <a:r>
              <a:rPr lang="en-US" altLang="en-US" sz="3200">
                <a:sym typeface="Symbol" panose="05050102010706020507" pitchFamily="18" charset="2"/>
              </a:rPr>
              <a:t></a:t>
            </a:r>
            <a:r>
              <a:rPr lang="en-US" altLang="en-US" sz="3200"/>
              <a:t>m</a:t>
            </a:r>
            <a:endParaRPr lang="en-US" altLang="en-US"/>
          </a:p>
        </p:txBody>
      </p:sp>
      <p:grpSp>
        <p:nvGrpSpPr>
          <p:cNvPr id="300054" name="Group 22">
            <a:extLst>
              <a:ext uri="{FF2B5EF4-FFF2-40B4-BE49-F238E27FC236}">
                <a16:creationId xmlns:a16="http://schemas.microsoft.com/office/drawing/2014/main" id="{DFDC6A8C-3436-4B8E-9E63-4D57A7044416}"/>
              </a:ext>
            </a:extLst>
          </p:cNvPr>
          <p:cNvGrpSpPr>
            <a:grpSpLocks/>
          </p:cNvGrpSpPr>
          <p:nvPr/>
        </p:nvGrpSpPr>
        <p:grpSpPr bwMode="auto">
          <a:xfrm>
            <a:off x="3746500" y="1947863"/>
            <a:ext cx="3106738" cy="3822700"/>
            <a:chOff x="2290" y="1234"/>
            <a:chExt cx="1899" cy="2357"/>
          </a:xfrm>
        </p:grpSpPr>
        <p:grpSp>
          <p:nvGrpSpPr>
            <p:cNvPr id="300036" name="Group 4">
              <a:extLst>
                <a:ext uri="{FF2B5EF4-FFF2-40B4-BE49-F238E27FC236}">
                  <a16:creationId xmlns:a16="http://schemas.microsoft.com/office/drawing/2014/main" id="{D3B99936-26EA-44AE-9386-586D992E955D}"/>
                </a:ext>
              </a:extLst>
            </p:cNvPr>
            <p:cNvGrpSpPr>
              <a:grpSpLocks/>
            </p:cNvGrpSpPr>
            <p:nvPr/>
          </p:nvGrpSpPr>
          <p:grpSpPr bwMode="auto">
            <a:xfrm>
              <a:off x="2290" y="1234"/>
              <a:ext cx="1899" cy="1900"/>
              <a:chOff x="2200" y="1129"/>
              <a:chExt cx="1685" cy="1685"/>
            </a:xfrm>
          </p:grpSpPr>
          <p:sp>
            <p:nvSpPr>
              <p:cNvPr id="300037" name="Freeform 5">
                <a:extLst>
                  <a:ext uri="{FF2B5EF4-FFF2-40B4-BE49-F238E27FC236}">
                    <a16:creationId xmlns:a16="http://schemas.microsoft.com/office/drawing/2014/main" id="{F0A6F000-F5EA-4648-92E0-F21EE6F9AC1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38" name="Freeform 6">
                <a:extLst>
                  <a:ext uri="{FF2B5EF4-FFF2-40B4-BE49-F238E27FC236}">
                    <a16:creationId xmlns:a16="http://schemas.microsoft.com/office/drawing/2014/main" id="{F853C42D-BE10-445A-A6C3-295C009785B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39" name="Freeform 7">
                <a:extLst>
                  <a:ext uri="{FF2B5EF4-FFF2-40B4-BE49-F238E27FC236}">
                    <a16:creationId xmlns:a16="http://schemas.microsoft.com/office/drawing/2014/main" id="{3266E337-C191-4AC8-95F9-FD6031F3AFD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40" name="Freeform 8">
                <a:extLst>
                  <a:ext uri="{FF2B5EF4-FFF2-40B4-BE49-F238E27FC236}">
                    <a16:creationId xmlns:a16="http://schemas.microsoft.com/office/drawing/2014/main" id="{33F9E733-6CA7-460E-BAD7-35C763C15A1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41" name="Freeform 9">
                <a:extLst>
                  <a:ext uri="{FF2B5EF4-FFF2-40B4-BE49-F238E27FC236}">
                    <a16:creationId xmlns:a16="http://schemas.microsoft.com/office/drawing/2014/main" id="{B1E1820E-69D2-4334-A09A-07CBF1902A0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0042" name="Group 10">
              <a:extLst>
                <a:ext uri="{FF2B5EF4-FFF2-40B4-BE49-F238E27FC236}">
                  <a16:creationId xmlns:a16="http://schemas.microsoft.com/office/drawing/2014/main" id="{CF6371F0-9BDC-4668-80AA-AFFEBD61A6E1}"/>
                </a:ext>
              </a:extLst>
            </p:cNvPr>
            <p:cNvGrpSpPr>
              <a:grpSpLocks/>
            </p:cNvGrpSpPr>
            <p:nvPr/>
          </p:nvGrpSpPr>
          <p:grpSpPr bwMode="auto">
            <a:xfrm>
              <a:off x="2779" y="2366"/>
              <a:ext cx="930" cy="896"/>
              <a:chOff x="2200" y="1129"/>
              <a:chExt cx="1685" cy="1685"/>
            </a:xfrm>
          </p:grpSpPr>
          <p:sp>
            <p:nvSpPr>
              <p:cNvPr id="300043" name="Freeform 11">
                <a:extLst>
                  <a:ext uri="{FF2B5EF4-FFF2-40B4-BE49-F238E27FC236}">
                    <a16:creationId xmlns:a16="http://schemas.microsoft.com/office/drawing/2014/main" id="{B4453C1D-DFC0-48DB-96B0-81259A04546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44" name="Freeform 12">
                <a:extLst>
                  <a:ext uri="{FF2B5EF4-FFF2-40B4-BE49-F238E27FC236}">
                    <a16:creationId xmlns:a16="http://schemas.microsoft.com/office/drawing/2014/main" id="{76F858DB-764C-45C5-AE05-600E4EB1CE7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45" name="Freeform 13">
                <a:extLst>
                  <a:ext uri="{FF2B5EF4-FFF2-40B4-BE49-F238E27FC236}">
                    <a16:creationId xmlns:a16="http://schemas.microsoft.com/office/drawing/2014/main" id="{098A37A8-81D3-4634-9CDA-8BDF4EF7A603}"/>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46" name="Freeform 14">
                <a:extLst>
                  <a:ext uri="{FF2B5EF4-FFF2-40B4-BE49-F238E27FC236}">
                    <a16:creationId xmlns:a16="http://schemas.microsoft.com/office/drawing/2014/main" id="{31E62FF3-9E35-411D-9318-E99A5CBCB3E1}"/>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47" name="Freeform 15">
                <a:extLst>
                  <a:ext uri="{FF2B5EF4-FFF2-40B4-BE49-F238E27FC236}">
                    <a16:creationId xmlns:a16="http://schemas.microsoft.com/office/drawing/2014/main" id="{477A96A3-51C5-48DF-A794-B749538CAD1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0048" name="Group 16">
              <a:extLst>
                <a:ext uri="{FF2B5EF4-FFF2-40B4-BE49-F238E27FC236}">
                  <a16:creationId xmlns:a16="http://schemas.microsoft.com/office/drawing/2014/main" id="{F844B640-0BF4-40FB-BA3D-C383A75D16D1}"/>
                </a:ext>
              </a:extLst>
            </p:cNvPr>
            <p:cNvGrpSpPr>
              <a:grpSpLocks/>
            </p:cNvGrpSpPr>
            <p:nvPr/>
          </p:nvGrpSpPr>
          <p:grpSpPr bwMode="auto">
            <a:xfrm>
              <a:off x="2977" y="3057"/>
              <a:ext cx="527" cy="534"/>
              <a:chOff x="2200" y="1129"/>
              <a:chExt cx="1685" cy="1685"/>
            </a:xfrm>
          </p:grpSpPr>
          <p:sp>
            <p:nvSpPr>
              <p:cNvPr id="300049" name="Freeform 17">
                <a:extLst>
                  <a:ext uri="{FF2B5EF4-FFF2-40B4-BE49-F238E27FC236}">
                    <a16:creationId xmlns:a16="http://schemas.microsoft.com/office/drawing/2014/main" id="{923D32FA-0F4F-4579-877E-A5DD0C0AB2CA}"/>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50" name="Freeform 18">
                <a:extLst>
                  <a:ext uri="{FF2B5EF4-FFF2-40B4-BE49-F238E27FC236}">
                    <a16:creationId xmlns:a16="http://schemas.microsoft.com/office/drawing/2014/main" id="{35241749-ECDC-4071-B9CC-CA354E1D2CEF}"/>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51" name="Freeform 19">
                <a:extLst>
                  <a:ext uri="{FF2B5EF4-FFF2-40B4-BE49-F238E27FC236}">
                    <a16:creationId xmlns:a16="http://schemas.microsoft.com/office/drawing/2014/main" id="{6326C526-EC6A-48BE-8212-78B3BF078AE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52" name="Freeform 20">
                <a:extLst>
                  <a:ext uri="{FF2B5EF4-FFF2-40B4-BE49-F238E27FC236}">
                    <a16:creationId xmlns:a16="http://schemas.microsoft.com/office/drawing/2014/main" id="{4A18D3F3-5B64-4ED0-BE23-6B5A6C2C8724}"/>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0053" name="Freeform 21">
                <a:extLst>
                  <a:ext uri="{FF2B5EF4-FFF2-40B4-BE49-F238E27FC236}">
                    <a16:creationId xmlns:a16="http://schemas.microsoft.com/office/drawing/2014/main" id="{06DE9A07-9F2E-4D72-8618-620450B493C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a:extLst>
              <a:ext uri="{FF2B5EF4-FFF2-40B4-BE49-F238E27FC236}">
                <a16:creationId xmlns:a16="http://schemas.microsoft.com/office/drawing/2014/main" id="{1ED1D8FF-E50B-4B92-942E-EB7FB354B89D}"/>
              </a:ext>
            </a:extLst>
          </p:cNvPr>
          <p:cNvSpPr>
            <a:spLocks noGrp="1" noChangeArrowheads="1"/>
          </p:cNvSpPr>
          <p:nvPr>
            <p:ph type="title"/>
          </p:nvPr>
        </p:nvSpPr>
        <p:spPr>
          <a:xfrm>
            <a:off x="428625" y="609600"/>
            <a:ext cx="9431338" cy="1143000"/>
          </a:xfrm>
        </p:spPr>
        <p:txBody>
          <a:bodyPr/>
          <a:lstStyle/>
          <a:p>
            <a:r>
              <a:rPr lang="en-US" altLang="en-US" sz="3600"/>
              <a:t>Given: Spray Volume = 0.065 mm</a:t>
            </a:r>
            <a:r>
              <a:rPr lang="en-US" altLang="en-US" sz="3600" baseline="30000"/>
              <a:t>3</a:t>
            </a:r>
            <a:endParaRPr lang="en-US" altLang="en-US" sz="3600"/>
          </a:p>
        </p:txBody>
      </p:sp>
      <p:sp>
        <p:nvSpPr>
          <p:cNvPr id="299011" name="Rectangle 3">
            <a:extLst>
              <a:ext uri="{FF2B5EF4-FFF2-40B4-BE49-F238E27FC236}">
                <a16:creationId xmlns:a16="http://schemas.microsoft.com/office/drawing/2014/main" id="{6C5CFD29-14D6-4165-AD81-967F1D4229BC}"/>
              </a:ext>
            </a:extLst>
          </p:cNvPr>
          <p:cNvSpPr>
            <a:spLocks noGrp="1" noChangeArrowheads="1"/>
          </p:cNvSpPr>
          <p:nvPr>
            <p:ph type="body" idx="1"/>
          </p:nvPr>
        </p:nvSpPr>
        <p:spPr>
          <a:xfrm>
            <a:off x="771525" y="2171700"/>
            <a:ext cx="8743950" cy="4313238"/>
          </a:xfrm>
        </p:spPr>
        <p:txBody>
          <a:bodyPr/>
          <a:lstStyle/>
          <a:p>
            <a:r>
              <a:rPr lang="en-US" altLang="en-US" b="1"/>
              <a:t>1</a:t>
            </a:r>
            <a:r>
              <a:rPr lang="en-US" altLang="en-US"/>
              <a:t> droplet =		</a:t>
            </a:r>
            <a:r>
              <a:rPr lang="en-US" altLang="en-US" b="1"/>
              <a:t>500 </a:t>
            </a:r>
            <a:r>
              <a:rPr lang="en-US" altLang="en-US">
                <a:sym typeface="Symbol" panose="05050102010706020507" pitchFamily="18" charset="2"/>
              </a:rPr>
              <a:t></a:t>
            </a:r>
            <a:r>
              <a:rPr lang="en-US" altLang="en-US"/>
              <a:t>m in diameter</a:t>
            </a:r>
          </a:p>
          <a:p>
            <a:pPr>
              <a:buFontTx/>
              <a:buNone/>
            </a:pPr>
            <a:endParaRPr lang="en-US" altLang="en-US"/>
          </a:p>
          <a:p>
            <a:r>
              <a:rPr lang="en-US" altLang="en-US" b="1"/>
              <a:t>8</a:t>
            </a:r>
            <a:r>
              <a:rPr lang="en-US" altLang="en-US"/>
              <a:t> droplets =	</a:t>
            </a:r>
            <a:r>
              <a:rPr lang="en-US" altLang="en-US" b="1"/>
              <a:t>250 </a:t>
            </a:r>
            <a:r>
              <a:rPr lang="en-US" altLang="en-US">
                <a:sym typeface="Symbol" panose="05050102010706020507" pitchFamily="18" charset="2"/>
              </a:rPr>
              <a:t></a:t>
            </a:r>
            <a:r>
              <a:rPr lang="en-US" altLang="en-US"/>
              <a:t>m in diameter</a:t>
            </a:r>
          </a:p>
          <a:p>
            <a:pPr>
              <a:buFontTx/>
              <a:buNone/>
            </a:pPr>
            <a:endParaRPr lang="en-US" altLang="en-US"/>
          </a:p>
          <a:p>
            <a:r>
              <a:rPr lang="en-US" altLang="en-US" b="1"/>
              <a:t>64</a:t>
            </a:r>
            <a:r>
              <a:rPr lang="en-US" altLang="en-US"/>
              <a:t> droplets =	</a:t>
            </a:r>
            <a:r>
              <a:rPr lang="en-US" altLang="en-US" b="1"/>
              <a:t>125 </a:t>
            </a:r>
            <a:r>
              <a:rPr lang="en-US" altLang="en-US">
                <a:sym typeface="Symbol" panose="05050102010706020507" pitchFamily="18" charset="2"/>
              </a:rPr>
              <a:t></a:t>
            </a:r>
            <a:r>
              <a:rPr lang="en-US" altLang="en-US"/>
              <a:t>m in diameter</a:t>
            </a:r>
            <a:endParaRPr lang="en-US" altLang="en-US" sz="2800"/>
          </a:p>
          <a:p>
            <a:pPr>
              <a:buFontTx/>
              <a:buNone/>
            </a:pPr>
            <a:endParaRPr lang="en-US" altLang="en-US" sz="2800"/>
          </a:p>
          <a:p>
            <a:pPr algn="ctr">
              <a:buFontTx/>
              <a:buNone/>
            </a:pPr>
            <a:r>
              <a:rPr lang="en-US" altLang="en-US" sz="2800"/>
              <a:t>(Volume of a sphere = 4/3 </a:t>
            </a:r>
            <a:r>
              <a:rPr lang="en-US" altLang="en-US" sz="2800">
                <a:latin typeface="Times New Roman" panose="02020603050405020304" pitchFamily="18" charset="0"/>
              </a:rPr>
              <a:t>π</a:t>
            </a:r>
            <a:r>
              <a:rPr lang="en-US" altLang="en-US" sz="2800"/>
              <a:t> r</a:t>
            </a:r>
            <a:r>
              <a:rPr lang="en-US" altLang="en-US" sz="2800" baseline="30000"/>
              <a:t>3</a:t>
            </a:r>
            <a:r>
              <a:rPr lang="en-US" altLang="en-US" sz="2800"/>
              <a:t>)</a:t>
            </a:r>
          </a:p>
        </p:txBody>
      </p:sp>
    </p:spTree>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a:extLst>
              <a:ext uri="{FF2B5EF4-FFF2-40B4-BE49-F238E27FC236}">
                <a16:creationId xmlns:a16="http://schemas.microsoft.com/office/drawing/2014/main" id="{17E26E36-2DCA-4545-9EA4-1E5E96745AA2}"/>
              </a:ext>
            </a:extLst>
          </p:cNvPr>
          <p:cNvSpPr>
            <a:spLocks noGrp="1" noChangeArrowheads="1"/>
          </p:cNvSpPr>
          <p:nvPr>
            <p:ph type="title"/>
          </p:nvPr>
        </p:nvSpPr>
        <p:spPr>
          <a:xfrm>
            <a:off x="771525" y="236538"/>
            <a:ext cx="8743950" cy="1219200"/>
          </a:xfrm>
        </p:spPr>
        <p:txBody>
          <a:bodyPr/>
          <a:lstStyle/>
          <a:p>
            <a:r>
              <a:rPr lang="en-US" altLang="en-US" sz="3600"/>
              <a:t>For a given volume: droplet diameter + number comparison</a:t>
            </a:r>
            <a:endParaRPr lang="en-US" altLang="en-US"/>
          </a:p>
        </p:txBody>
      </p:sp>
      <p:grpSp>
        <p:nvGrpSpPr>
          <p:cNvPr id="301059" name="Group 3">
            <a:extLst>
              <a:ext uri="{FF2B5EF4-FFF2-40B4-BE49-F238E27FC236}">
                <a16:creationId xmlns:a16="http://schemas.microsoft.com/office/drawing/2014/main" id="{32D52DFE-98CA-4C30-8161-F1AE9D1FB826}"/>
              </a:ext>
            </a:extLst>
          </p:cNvPr>
          <p:cNvGrpSpPr>
            <a:grpSpLocks/>
          </p:cNvGrpSpPr>
          <p:nvPr/>
        </p:nvGrpSpPr>
        <p:grpSpPr bwMode="auto">
          <a:xfrm>
            <a:off x="4114800" y="1819275"/>
            <a:ext cx="5608638" cy="4725988"/>
            <a:chOff x="2382" y="934"/>
            <a:chExt cx="3533" cy="2977"/>
          </a:xfrm>
        </p:grpSpPr>
        <p:grpSp>
          <p:nvGrpSpPr>
            <p:cNvPr id="301060" name="Group 4">
              <a:extLst>
                <a:ext uri="{FF2B5EF4-FFF2-40B4-BE49-F238E27FC236}">
                  <a16:creationId xmlns:a16="http://schemas.microsoft.com/office/drawing/2014/main" id="{75D83813-3186-47C1-A1E4-F6A1127774C8}"/>
                </a:ext>
              </a:extLst>
            </p:cNvPr>
            <p:cNvGrpSpPr>
              <a:grpSpLocks/>
            </p:cNvGrpSpPr>
            <p:nvPr/>
          </p:nvGrpSpPr>
          <p:grpSpPr bwMode="auto">
            <a:xfrm>
              <a:off x="2382" y="934"/>
              <a:ext cx="1899" cy="1900"/>
              <a:chOff x="2200" y="1129"/>
              <a:chExt cx="1685" cy="1685"/>
            </a:xfrm>
          </p:grpSpPr>
          <p:sp>
            <p:nvSpPr>
              <p:cNvPr id="301061" name="Freeform 5">
                <a:extLst>
                  <a:ext uri="{FF2B5EF4-FFF2-40B4-BE49-F238E27FC236}">
                    <a16:creationId xmlns:a16="http://schemas.microsoft.com/office/drawing/2014/main" id="{D2D568AD-8F8A-47D4-8D78-CFFFEC430D55}"/>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62" name="Freeform 6">
                <a:extLst>
                  <a:ext uri="{FF2B5EF4-FFF2-40B4-BE49-F238E27FC236}">
                    <a16:creationId xmlns:a16="http://schemas.microsoft.com/office/drawing/2014/main" id="{FDBAD274-CABE-4559-8657-35578DE6F9C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63" name="Freeform 7">
                <a:extLst>
                  <a:ext uri="{FF2B5EF4-FFF2-40B4-BE49-F238E27FC236}">
                    <a16:creationId xmlns:a16="http://schemas.microsoft.com/office/drawing/2014/main" id="{F18D6EC9-460B-436A-85ED-1E26AE5A9CF3}"/>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64" name="Freeform 8">
                <a:extLst>
                  <a:ext uri="{FF2B5EF4-FFF2-40B4-BE49-F238E27FC236}">
                    <a16:creationId xmlns:a16="http://schemas.microsoft.com/office/drawing/2014/main" id="{AF528405-B81E-43E5-A360-9693FDE24F1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65" name="Freeform 9">
                <a:extLst>
                  <a:ext uri="{FF2B5EF4-FFF2-40B4-BE49-F238E27FC236}">
                    <a16:creationId xmlns:a16="http://schemas.microsoft.com/office/drawing/2014/main" id="{21C670A1-9E32-4BC7-A851-A0F3DAEB2E4E}"/>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066" name="Group 10">
              <a:extLst>
                <a:ext uri="{FF2B5EF4-FFF2-40B4-BE49-F238E27FC236}">
                  <a16:creationId xmlns:a16="http://schemas.microsoft.com/office/drawing/2014/main" id="{9CE943F8-DDD9-4338-A6A8-97665A4C085C}"/>
                </a:ext>
              </a:extLst>
            </p:cNvPr>
            <p:cNvGrpSpPr>
              <a:grpSpLocks/>
            </p:cNvGrpSpPr>
            <p:nvPr/>
          </p:nvGrpSpPr>
          <p:grpSpPr bwMode="auto">
            <a:xfrm>
              <a:off x="2465" y="2072"/>
              <a:ext cx="3431" cy="924"/>
              <a:chOff x="2465" y="2330"/>
              <a:chExt cx="3431" cy="924"/>
            </a:xfrm>
          </p:grpSpPr>
          <p:grpSp>
            <p:nvGrpSpPr>
              <p:cNvPr id="301067" name="Group 11">
                <a:extLst>
                  <a:ext uri="{FF2B5EF4-FFF2-40B4-BE49-F238E27FC236}">
                    <a16:creationId xmlns:a16="http://schemas.microsoft.com/office/drawing/2014/main" id="{442D5589-4E7A-4B21-B0B5-FD12BF452D2A}"/>
                  </a:ext>
                </a:extLst>
              </p:cNvPr>
              <p:cNvGrpSpPr>
                <a:grpSpLocks/>
              </p:cNvGrpSpPr>
              <p:nvPr/>
            </p:nvGrpSpPr>
            <p:grpSpPr bwMode="auto">
              <a:xfrm>
                <a:off x="2465" y="2336"/>
                <a:ext cx="930" cy="896"/>
                <a:chOff x="2200" y="1129"/>
                <a:chExt cx="1685" cy="1685"/>
              </a:xfrm>
            </p:grpSpPr>
            <p:sp>
              <p:nvSpPr>
                <p:cNvPr id="301068" name="Freeform 12">
                  <a:extLst>
                    <a:ext uri="{FF2B5EF4-FFF2-40B4-BE49-F238E27FC236}">
                      <a16:creationId xmlns:a16="http://schemas.microsoft.com/office/drawing/2014/main" id="{70FEA28B-B3F1-4A1C-AA71-EF3C512154CD}"/>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69" name="Freeform 13">
                  <a:extLst>
                    <a:ext uri="{FF2B5EF4-FFF2-40B4-BE49-F238E27FC236}">
                      <a16:creationId xmlns:a16="http://schemas.microsoft.com/office/drawing/2014/main" id="{888E46BD-F695-4E13-8B8F-38863D88DD6B}"/>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70" name="Freeform 14">
                  <a:extLst>
                    <a:ext uri="{FF2B5EF4-FFF2-40B4-BE49-F238E27FC236}">
                      <a16:creationId xmlns:a16="http://schemas.microsoft.com/office/drawing/2014/main" id="{0572C499-521C-4FA6-ABBA-B1EC3D219861}"/>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71" name="Freeform 15">
                  <a:extLst>
                    <a:ext uri="{FF2B5EF4-FFF2-40B4-BE49-F238E27FC236}">
                      <a16:creationId xmlns:a16="http://schemas.microsoft.com/office/drawing/2014/main" id="{3DA305DE-A205-4D27-937F-6F4B1639A8A7}"/>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72" name="Freeform 16">
                  <a:extLst>
                    <a:ext uri="{FF2B5EF4-FFF2-40B4-BE49-F238E27FC236}">
                      <a16:creationId xmlns:a16="http://schemas.microsoft.com/office/drawing/2014/main" id="{70F88426-26BE-45C6-8F4B-AC5EA0525705}"/>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073" name="Group 17">
                <a:extLst>
                  <a:ext uri="{FF2B5EF4-FFF2-40B4-BE49-F238E27FC236}">
                    <a16:creationId xmlns:a16="http://schemas.microsoft.com/office/drawing/2014/main" id="{5A8E32DD-312F-45BC-A6E3-23AFF245BDE6}"/>
                  </a:ext>
                </a:extLst>
              </p:cNvPr>
              <p:cNvGrpSpPr>
                <a:grpSpLocks/>
              </p:cNvGrpSpPr>
              <p:nvPr/>
            </p:nvGrpSpPr>
            <p:grpSpPr bwMode="auto">
              <a:xfrm>
                <a:off x="2787" y="2330"/>
                <a:ext cx="930" cy="896"/>
                <a:chOff x="2200" y="1129"/>
                <a:chExt cx="1685" cy="1685"/>
              </a:xfrm>
            </p:grpSpPr>
            <p:sp>
              <p:nvSpPr>
                <p:cNvPr id="301074" name="Freeform 18">
                  <a:extLst>
                    <a:ext uri="{FF2B5EF4-FFF2-40B4-BE49-F238E27FC236}">
                      <a16:creationId xmlns:a16="http://schemas.microsoft.com/office/drawing/2014/main" id="{BFA7CEFE-CF65-4270-993B-EEEF04726C45}"/>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75" name="Freeform 19">
                  <a:extLst>
                    <a:ext uri="{FF2B5EF4-FFF2-40B4-BE49-F238E27FC236}">
                      <a16:creationId xmlns:a16="http://schemas.microsoft.com/office/drawing/2014/main" id="{C10196B5-7EC7-4FBD-B928-71B9BD3842A8}"/>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76" name="Freeform 20">
                  <a:extLst>
                    <a:ext uri="{FF2B5EF4-FFF2-40B4-BE49-F238E27FC236}">
                      <a16:creationId xmlns:a16="http://schemas.microsoft.com/office/drawing/2014/main" id="{4090A9C8-76E2-4230-BDDE-873C44D4B167}"/>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77" name="Freeform 21">
                  <a:extLst>
                    <a:ext uri="{FF2B5EF4-FFF2-40B4-BE49-F238E27FC236}">
                      <a16:creationId xmlns:a16="http://schemas.microsoft.com/office/drawing/2014/main" id="{703C4E31-9CC8-44E8-B734-C3C66712ED19}"/>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78" name="Freeform 22">
                  <a:extLst>
                    <a:ext uri="{FF2B5EF4-FFF2-40B4-BE49-F238E27FC236}">
                      <a16:creationId xmlns:a16="http://schemas.microsoft.com/office/drawing/2014/main" id="{62C52AFD-FC29-4185-A263-24230589B5E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079" name="Group 23">
                <a:extLst>
                  <a:ext uri="{FF2B5EF4-FFF2-40B4-BE49-F238E27FC236}">
                    <a16:creationId xmlns:a16="http://schemas.microsoft.com/office/drawing/2014/main" id="{E00F6574-D00B-4A80-B7EC-461FE16D0869}"/>
                  </a:ext>
                </a:extLst>
              </p:cNvPr>
              <p:cNvGrpSpPr>
                <a:grpSpLocks/>
              </p:cNvGrpSpPr>
              <p:nvPr/>
            </p:nvGrpSpPr>
            <p:grpSpPr bwMode="auto">
              <a:xfrm>
                <a:off x="3114" y="2336"/>
                <a:ext cx="930" cy="896"/>
                <a:chOff x="2200" y="1129"/>
                <a:chExt cx="1685" cy="1685"/>
              </a:xfrm>
            </p:grpSpPr>
            <p:sp>
              <p:nvSpPr>
                <p:cNvPr id="301080" name="Freeform 24">
                  <a:extLst>
                    <a:ext uri="{FF2B5EF4-FFF2-40B4-BE49-F238E27FC236}">
                      <a16:creationId xmlns:a16="http://schemas.microsoft.com/office/drawing/2014/main" id="{90C02924-CA2E-4D14-ACAF-2BC29B4088E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81" name="Freeform 25">
                  <a:extLst>
                    <a:ext uri="{FF2B5EF4-FFF2-40B4-BE49-F238E27FC236}">
                      <a16:creationId xmlns:a16="http://schemas.microsoft.com/office/drawing/2014/main" id="{3560D707-9AA7-4E39-9FBB-140F7A88A10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82" name="Freeform 26">
                  <a:extLst>
                    <a:ext uri="{FF2B5EF4-FFF2-40B4-BE49-F238E27FC236}">
                      <a16:creationId xmlns:a16="http://schemas.microsoft.com/office/drawing/2014/main" id="{90771C5B-58FA-417F-B97C-50DA3216563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83" name="Freeform 27">
                  <a:extLst>
                    <a:ext uri="{FF2B5EF4-FFF2-40B4-BE49-F238E27FC236}">
                      <a16:creationId xmlns:a16="http://schemas.microsoft.com/office/drawing/2014/main" id="{656CE617-AF4A-4903-A133-497FD975BF4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84" name="Freeform 28">
                  <a:extLst>
                    <a:ext uri="{FF2B5EF4-FFF2-40B4-BE49-F238E27FC236}">
                      <a16:creationId xmlns:a16="http://schemas.microsoft.com/office/drawing/2014/main" id="{57D694C0-EEB0-4A65-B557-DE5A09B8C0C7}"/>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085" name="Group 29">
                <a:extLst>
                  <a:ext uri="{FF2B5EF4-FFF2-40B4-BE49-F238E27FC236}">
                    <a16:creationId xmlns:a16="http://schemas.microsoft.com/office/drawing/2014/main" id="{215603A9-40CB-4D77-BDBD-8BD59C380AF3}"/>
                  </a:ext>
                </a:extLst>
              </p:cNvPr>
              <p:cNvGrpSpPr>
                <a:grpSpLocks/>
              </p:cNvGrpSpPr>
              <p:nvPr/>
            </p:nvGrpSpPr>
            <p:grpSpPr bwMode="auto">
              <a:xfrm>
                <a:off x="3475" y="2347"/>
                <a:ext cx="930" cy="896"/>
                <a:chOff x="2200" y="1129"/>
                <a:chExt cx="1685" cy="1685"/>
              </a:xfrm>
            </p:grpSpPr>
            <p:sp>
              <p:nvSpPr>
                <p:cNvPr id="301086" name="Freeform 30">
                  <a:extLst>
                    <a:ext uri="{FF2B5EF4-FFF2-40B4-BE49-F238E27FC236}">
                      <a16:creationId xmlns:a16="http://schemas.microsoft.com/office/drawing/2014/main" id="{09364FFC-DA11-4535-8416-738036CCE55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87" name="Freeform 31">
                  <a:extLst>
                    <a:ext uri="{FF2B5EF4-FFF2-40B4-BE49-F238E27FC236}">
                      <a16:creationId xmlns:a16="http://schemas.microsoft.com/office/drawing/2014/main" id="{99C4FC44-A400-48AF-AAA5-62CF83E7528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88" name="Freeform 32">
                  <a:extLst>
                    <a:ext uri="{FF2B5EF4-FFF2-40B4-BE49-F238E27FC236}">
                      <a16:creationId xmlns:a16="http://schemas.microsoft.com/office/drawing/2014/main" id="{827395D8-6DA3-45D2-AAF2-95B2DD85B3DC}"/>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89" name="Freeform 33">
                  <a:extLst>
                    <a:ext uri="{FF2B5EF4-FFF2-40B4-BE49-F238E27FC236}">
                      <a16:creationId xmlns:a16="http://schemas.microsoft.com/office/drawing/2014/main" id="{00A490B2-A6C9-47E6-80CC-6E06521C0C8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90" name="Freeform 34">
                  <a:extLst>
                    <a:ext uri="{FF2B5EF4-FFF2-40B4-BE49-F238E27FC236}">
                      <a16:creationId xmlns:a16="http://schemas.microsoft.com/office/drawing/2014/main" id="{5B9E2750-85EB-40C1-921D-86591961A17E}"/>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091" name="Group 35">
                <a:extLst>
                  <a:ext uri="{FF2B5EF4-FFF2-40B4-BE49-F238E27FC236}">
                    <a16:creationId xmlns:a16="http://schemas.microsoft.com/office/drawing/2014/main" id="{6345F8AF-D67E-47EB-ACE2-88FF8A7A5D0B}"/>
                  </a:ext>
                </a:extLst>
              </p:cNvPr>
              <p:cNvGrpSpPr>
                <a:grpSpLocks/>
              </p:cNvGrpSpPr>
              <p:nvPr/>
            </p:nvGrpSpPr>
            <p:grpSpPr bwMode="auto">
              <a:xfrm>
                <a:off x="3816" y="2347"/>
                <a:ext cx="930" cy="896"/>
                <a:chOff x="2200" y="1129"/>
                <a:chExt cx="1685" cy="1685"/>
              </a:xfrm>
            </p:grpSpPr>
            <p:sp>
              <p:nvSpPr>
                <p:cNvPr id="301092" name="Freeform 36">
                  <a:extLst>
                    <a:ext uri="{FF2B5EF4-FFF2-40B4-BE49-F238E27FC236}">
                      <a16:creationId xmlns:a16="http://schemas.microsoft.com/office/drawing/2014/main" id="{0D5BD587-A8DB-4EAE-898B-083376B8AF2D}"/>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93" name="Freeform 37">
                  <a:extLst>
                    <a:ext uri="{FF2B5EF4-FFF2-40B4-BE49-F238E27FC236}">
                      <a16:creationId xmlns:a16="http://schemas.microsoft.com/office/drawing/2014/main" id="{F7852C8A-75D0-42D0-92C5-9B20FF46C9D7}"/>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94" name="Freeform 38">
                  <a:extLst>
                    <a:ext uri="{FF2B5EF4-FFF2-40B4-BE49-F238E27FC236}">
                      <a16:creationId xmlns:a16="http://schemas.microsoft.com/office/drawing/2014/main" id="{4F133A69-720F-48B5-8E8C-1CE6BDDFF64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95" name="Freeform 39">
                  <a:extLst>
                    <a:ext uri="{FF2B5EF4-FFF2-40B4-BE49-F238E27FC236}">
                      <a16:creationId xmlns:a16="http://schemas.microsoft.com/office/drawing/2014/main" id="{373FBE61-EC6C-493A-BF0A-6A169649BE0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96" name="Freeform 40">
                  <a:extLst>
                    <a:ext uri="{FF2B5EF4-FFF2-40B4-BE49-F238E27FC236}">
                      <a16:creationId xmlns:a16="http://schemas.microsoft.com/office/drawing/2014/main" id="{D2D5A1EB-5506-4B21-86F8-7BF68420FEB4}"/>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097" name="Group 41">
                <a:extLst>
                  <a:ext uri="{FF2B5EF4-FFF2-40B4-BE49-F238E27FC236}">
                    <a16:creationId xmlns:a16="http://schemas.microsoft.com/office/drawing/2014/main" id="{86098A66-8770-4445-99F6-900C3B974685}"/>
                  </a:ext>
                </a:extLst>
              </p:cNvPr>
              <p:cNvGrpSpPr>
                <a:grpSpLocks/>
              </p:cNvGrpSpPr>
              <p:nvPr/>
            </p:nvGrpSpPr>
            <p:grpSpPr bwMode="auto">
              <a:xfrm>
                <a:off x="4249" y="2341"/>
                <a:ext cx="930" cy="896"/>
                <a:chOff x="2200" y="1129"/>
                <a:chExt cx="1685" cy="1685"/>
              </a:xfrm>
            </p:grpSpPr>
            <p:sp>
              <p:nvSpPr>
                <p:cNvPr id="301098" name="Freeform 42">
                  <a:extLst>
                    <a:ext uri="{FF2B5EF4-FFF2-40B4-BE49-F238E27FC236}">
                      <a16:creationId xmlns:a16="http://schemas.microsoft.com/office/drawing/2014/main" id="{5A147764-2CC2-4205-AFBB-AB5CB95D18E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099" name="Freeform 43">
                  <a:extLst>
                    <a:ext uri="{FF2B5EF4-FFF2-40B4-BE49-F238E27FC236}">
                      <a16:creationId xmlns:a16="http://schemas.microsoft.com/office/drawing/2014/main" id="{91834567-6C13-4960-B732-3ECBC7DF8B4C}"/>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00" name="Freeform 44">
                  <a:extLst>
                    <a:ext uri="{FF2B5EF4-FFF2-40B4-BE49-F238E27FC236}">
                      <a16:creationId xmlns:a16="http://schemas.microsoft.com/office/drawing/2014/main" id="{1114F241-4EBE-4465-9154-E0567B808606}"/>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01" name="Freeform 45">
                  <a:extLst>
                    <a:ext uri="{FF2B5EF4-FFF2-40B4-BE49-F238E27FC236}">
                      <a16:creationId xmlns:a16="http://schemas.microsoft.com/office/drawing/2014/main" id="{7384F3A1-6212-48D5-A174-2A5F75C56BE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02" name="Freeform 46">
                  <a:extLst>
                    <a:ext uri="{FF2B5EF4-FFF2-40B4-BE49-F238E27FC236}">
                      <a16:creationId xmlns:a16="http://schemas.microsoft.com/office/drawing/2014/main" id="{1DD73816-D137-41E4-9031-81AB53B5AE2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03" name="Group 47">
                <a:extLst>
                  <a:ext uri="{FF2B5EF4-FFF2-40B4-BE49-F238E27FC236}">
                    <a16:creationId xmlns:a16="http://schemas.microsoft.com/office/drawing/2014/main" id="{C96A45D2-14BF-4132-9762-7A06E0916417}"/>
                  </a:ext>
                </a:extLst>
              </p:cNvPr>
              <p:cNvGrpSpPr>
                <a:grpSpLocks/>
              </p:cNvGrpSpPr>
              <p:nvPr/>
            </p:nvGrpSpPr>
            <p:grpSpPr bwMode="auto">
              <a:xfrm>
                <a:off x="4641" y="2335"/>
                <a:ext cx="930" cy="896"/>
                <a:chOff x="2200" y="1129"/>
                <a:chExt cx="1685" cy="1685"/>
              </a:xfrm>
            </p:grpSpPr>
            <p:sp>
              <p:nvSpPr>
                <p:cNvPr id="301104" name="Freeform 48">
                  <a:extLst>
                    <a:ext uri="{FF2B5EF4-FFF2-40B4-BE49-F238E27FC236}">
                      <a16:creationId xmlns:a16="http://schemas.microsoft.com/office/drawing/2014/main" id="{7D4E1800-C21A-4B6C-89F5-0853E478609F}"/>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05" name="Freeform 49">
                  <a:extLst>
                    <a:ext uri="{FF2B5EF4-FFF2-40B4-BE49-F238E27FC236}">
                      <a16:creationId xmlns:a16="http://schemas.microsoft.com/office/drawing/2014/main" id="{D8B9BA67-9482-451C-9D2E-7C7682D57659}"/>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06" name="Freeform 50">
                  <a:extLst>
                    <a:ext uri="{FF2B5EF4-FFF2-40B4-BE49-F238E27FC236}">
                      <a16:creationId xmlns:a16="http://schemas.microsoft.com/office/drawing/2014/main" id="{85F6CDBD-B914-487E-AAA2-351BD16C5A7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07" name="Freeform 51">
                  <a:extLst>
                    <a:ext uri="{FF2B5EF4-FFF2-40B4-BE49-F238E27FC236}">
                      <a16:creationId xmlns:a16="http://schemas.microsoft.com/office/drawing/2014/main" id="{456AF64F-86E8-41AB-939D-15FA5D2E650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08" name="Freeform 52">
                  <a:extLst>
                    <a:ext uri="{FF2B5EF4-FFF2-40B4-BE49-F238E27FC236}">
                      <a16:creationId xmlns:a16="http://schemas.microsoft.com/office/drawing/2014/main" id="{6C9F6ACB-4555-4FB5-BA43-EF4C86BDCF85}"/>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09" name="Group 53">
                <a:extLst>
                  <a:ext uri="{FF2B5EF4-FFF2-40B4-BE49-F238E27FC236}">
                    <a16:creationId xmlns:a16="http://schemas.microsoft.com/office/drawing/2014/main" id="{A434F89B-38FC-4A98-954F-EA234C7B6CD6}"/>
                  </a:ext>
                </a:extLst>
              </p:cNvPr>
              <p:cNvGrpSpPr>
                <a:grpSpLocks/>
              </p:cNvGrpSpPr>
              <p:nvPr/>
            </p:nvGrpSpPr>
            <p:grpSpPr bwMode="auto">
              <a:xfrm>
                <a:off x="4966" y="2358"/>
                <a:ext cx="930" cy="896"/>
                <a:chOff x="2200" y="1129"/>
                <a:chExt cx="1685" cy="1685"/>
              </a:xfrm>
            </p:grpSpPr>
            <p:sp>
              <p:nvSpPr>
                <p:cNvPr id="301110" name="Freeform 54">
                  <a:extLst>
                    <a:ext uri="{FF2B5EF4-FFF2-40B4-BE49-F238E27FC236}">
                      <a16:creationId xmlns:a16="http://schemas.microsoft.com/office/drawing/2014/main" id="{5B045CDB-137F-45BE-8111-D5D432DFC67A}"/>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11" name="Freeform 55">
                  <a:extLst>
                    <a:ext uri="{FF2B5EF4-FFF2-40B4-BE49-F238E27FC236}">
                      <a16:creationId xmlns:a16="http://schemas.microsoft.com/office/drawing/2014/main" id="{C803560E-F9AB-483D-B2E4-084471BBAD27}"/>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12" name="Freeform 56">
                  <a:extLst>
                    <a:ext uri="{FF2B5EF4-FFF2-40B4-BE49-F238E27FC236}">
                      <a16:creationId xmlns:a16="http://schemas.microsoft.com/office/drawing/2014/main" id="{E4CBA263-BE9E-4340-A77C-1F681E9E34C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13" name="Freeform 57">
                  <a:extLst>
                    <a:ext uri="{FF2B5EF4-FFF2-40B4-BE49-F238E27FC236}">
                      <a16:creationId xmlns:a16="http://schemas.microsoft.com/office/drawing/2014/main" id="{AA1CF031-0EE7-432F-9A8D-3AA39FB49F0D}"/>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14" name="Freeform 58">
                  <a:extLst>
                    <a:ext uri="{FF2B5EF4-FFF2-40B4-BE49-F238E27FC236}">
                      <a16:creationId xmlns:a16="http://schemas.microsoft.com/office/drawing/2014/main" id="{F1F5CAD7-C8A3-45A6-A1F6-B7691914851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1115" name="Group 59">
              <a:extLst>
                <a:ext uri="{FF2B5EF4-FFF2-40B4-BE49-F238E27FC236}">
                  <a16:creationId xmlns:a16="http://schemas.microsoft.com/office/drawing/2014/main" id="{E9207823-0DEE-4334-9F79-7F66C8C160EF}"/>
                </a:ext>
              </a:extLst>
            </p:cNvPr>
            <p:cNvGrpSpPr>
              <a:grpSpLocks/>
            </p:cNvGrpSpPr>
            <p:nvPr/>
          </p:nvGrpSpPr>
          <p:grpSpPr bwMode="auto">
            <a:xfrm>
              <a:off x="2472" y="2674"/>
              <a:ext cx="3443" cy="1237"/>
              <a:chOff x="2502" y="2957"/>
              <a:chExt cx="3443" cy="1237"/>
            </a:xfrm>
          </p:grpSpPr>
          <p:grpSp>
            <p:nvGrpSpPr>
              <p:cNvPr id="301116" name="Group 60">
                <a:extLst>
                  <a:ext uri="{FF2B5EF4-FFF2-40B4-BE49-F238E27FC236}">
                    <a16:creationId xmlns:a16="http://schemas.microsoft.com/office/drawing/2014/main" id="{DD993A08-C0E3-44EF-8344-6E1A2414A8D9}"/>
                  </a:ext>
                </a:extLst>
              </p:cNvPr>
              <p:cNvGrpSpPr>
                <a:grpSpLocks/>
              </p:cNvGrpSpPr>
              <p:nvPr/>
            </p:nvGrpSpPr>
            <p:grpSpPr bwMode="auto">
              <a:xfrm>
                <a:off x="2502" y="2958"/>
                <a:ext cx="1181" cy="1206"/>
                <a:chOff x="1125" y="1772"/>
                <a:chExt cx="1181" cy="1206"/>
              </a:xfrm>
            </p:grpSpPr>
            <p:grpSp>
              <p:nvGrpSpPr>
                <p:cNvPr id="301117" name="Group 61">
                  <a:extLst>
                    <a:ext uri="{FF2B5EF4-FFF2-40B4-BE49-F238E27FC236}">
                      <a16:creationId xmlns:a16="http://schemas.microsoft.com/office/drawing/2014/main" id="{D01A3915-FF5C-42CD-94E8-2E70009E2792}"/>
                    </a:ext>
                  </a:extLst>
                </p:cNvPr>
                <p:cNvGrpSpPr>
                  <a:grpSpLocks/>
                </p:cNvGrpSpPr>
                <p:nvPr/>
              </p:nvGrpSpPr>
              <p:grpSpPr bwMode="auto">
                <a:xfrm>
                  <a:off x="1125" y="1772"/>
                  <a:ext cx="527" cy="534"/>
                  <a:chOff x="2200" y="1129"/>
                  <a:chExt cx="1685" cy="1685"/>
                </a:xfrm>
              </p:grpSpPr>
              <p:sp>
                <p:nvSpPr>
                  <p:cNvPr id="301118" name="Freeform 62">
                    <a:extLst>
                      <a:ext uri="{FF2B5EF4-FFF2-40B4-BE49-F238E27FC236}">
                        <a16:creationId xmlns:a16="http://schemas.microsoft.com/office/drawing/2014/main" id="{D87E397A-52C4-4650-94AC-77186B18CEE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19" name="Freeform 63">
                    <a:extLst>
                      <a:ext uri="{FF2B5EF4-FFF2-40B4-BE49-F238E27FC236}">
                        <a16:creationId xmlns:a16="http://schemas.microsoft.com/office/drawing/2014/main" id="{F6852CE7-F335-4A06-945E-674BD476C287}"/>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20" name="Freeform 64">
                    <a:extLst>
                      <a:ext uri="{FF2B5EF4-FFF2-40B4-BE49-F238E27FC236}">
                        <a16:creationId xmlns:a16="http://schemas.microsoft.com/office/drawing/2014/main" id="{4FE9D11F-30D9-4AF2-A831-B6516842DA97}"/>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21" name="Freeform 65">
                    <a:extLst>
                      <a:ext uri="{FF2B5EF4-FFF2-40B4-BE49-F238E27FC236}">
                        <a16:creationId xmlns:a16="http://schemas.microsoft.com/office/drawing/2014/main" id="{A125260F-0551-4042-8BF5-1B6CD6191019}"/>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22" name="Freeform 66">
                    <a:extLst>
                      <a:ext uri="{FF2B5EF4-FFF2-40B4-BE49-F238E27FC236}">
                        <a16:creationId xmlns:a16="http://schemas.microsoft.com/office/drawing/2014/main" id="{37C303D4-8B6E-4FF9-BE1C-9F5304859B5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23" name="Group 67">
                  <a:extLst>
                    <a:ext uri="{FF2B5EF4-FFF2-40B4-BE49-F238E27FC236}">
                      <a16:creationId xmlns:a16="http://schemas.microsoft.com/office/drawing/2014/main" id="{E5AA5300-01F0-4E57-9714-B95D824BBADC}"/>
                    </a:ext>
                  </a:extLst>
                </p:cNvPr>
                <p:cNvGrpSpPr>
                  <a:grpSpLocks/>
                </p:cNvGrpSpPr>
                <p:nvPr/>
              </p:nvGrpSpPr>
              <p:grpSpPr bwMode="auto">
                <a:xfrm>
                  <a:off x="1215" y="1868"/>
                  <a:ext cx="527" cy="534"/>
                  <a:chOff x="2200" y="1129"/>
                  <a:chExt cx="1685" cy="1685"/>
                </a:xfrm>
              </p:grpSpPr>
              <p:sp>
                <p:nvSpPr>
                  <p:cNvPr id="301124" name="Freeform 68">
                    <a:extLst>
                      <a:ext uri="{FF2B5EF4-FFF2-40B4-BE49-F238E27FC236}">
                        <a16:creationId xmlns:a16="http://schemas.microsoft.com/office/drawing/2014/main" id="{52B1E1A0-FE9C-41C4-BDF8-95774BB55D8B}"/>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25" name="Freeform 69">
                    <a:extLst>
                      <a:ext uri="{FF2B5EF4-FFF2-40B4-BE49-F238E27FC236}">
                        <a16:creationId xmlns:a16="http://schemas.microsoft.com/office/drawing/2014/main" id="{445D063B-08AA-4891-A3E2-11AD6BD7FCC9}"/>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26" name="Freeform 70">
                    <a:extLst>
                      <a:ext uri="{FF2B5EF4-FFF2-40B4-BE49-F238E27FC236}">
                        <a16:creationId xmlns:a16="http://schemas.microsoft.com/office/drawing/2014/main" id="{060676F4-F764-46F5-8081-32D77500A61C}"/>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27" name="Freeform 71">
                    <a:extLst>
                      <a:ext uri="{FF2B5EF4-FFF2-40B4-BE49-F238E27FC236}">
                        <a16:creationId xmlns:a16="http://schemas.microsoft.com/office/drawing/2014/main" id="{2D270165-CB74-48A6-A8D2-148B40400FB0}"/>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28" name="Freeform 72">
                    <a:extLst>
                      <a:ext uri="{FF2B5EF4-FFF2-40B4-BE49-F238E27FC236}">
                        <a16:creationId xmlns:a16="http://schemas.microsoft.com/office/drawing/2014/main" id="{70442A27-5755-4E44-A2C5-AF069E5B3BD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29" name="Group 73">
                  <a:extLst>
                    <a:ext uri="{FF2B5EF4-FFF2-40B4-BE49-F238E27FC236}">
                      <a16:creationId xmlns:a16="http://schemas.microsoft.com/office/drawing/2014/main" id="{43B96C57-9611-4B3F-8E61-02C637405A69}"/>
                    </a:ext>
                  </a:extLst>
                </p:cNvPr>
                <p:cNvGrpSpPr>
                  <a:grpSpLocks/>
                </p:cNvGrpSpPr>
                <p:nvPr/>
              </p:nvGrpSpPr>
              <p:grpSpPr bwMode="auto">
                <a:xfrm>
                  <a:off x="1311" y="1964"/>
                  <a:ext cx="527" cy="534"/>
                  <a:chOff x="2200" y="1129"/>
                  <a:chExt cx="1685" cy="1685"/>
                </a:xfrm>
              </p:grpSpPr>
              <p:sp>
                <p:nvSpPr>
                  <p:cNvPr id="301130" name="Freeform 74">
                    <a:extLst>
                      <a:ext uri="{FF2B5EF4-FFF2-40B4-BE49-F238E27FC236}">
                        <a16:creationId xmlns:a16="http://schemas.microsoft.com/office/drawing/2014/main" id="{BE156C6E-017A-48B9-8EA9-B4B259CD89B5}"/>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31" name="Freeform 75">
                    <a:extLst>
                      <a:ext uri="{FF2B5EF4-FFF2-40B4-BE49-F238E27FC236}">
                        <a16:creationId xmlns:a16="http://schemas.microsoft.com/office/drawing/2014/main" id="{3CC53F36-AB49-43E1-9EA9-77C249D24379}"/>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32" name="Freeform 76">
                    <a:extLst>
                      <a:ext uri="{FF2B5EF4-FFF2-40B4-BE49-F238E27FC236}">
                        <a16:creationId xmlns:a16="http://schemas.microsoft.com/office/drawing/2014/main" id="{01A8E3CC-4911-44DF-8665-BEF6EF16148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33" name="Freeform 77">
                    <a:extLst>
                      <a:ext uri="{FF2B5EF4-FFF2-40B4-BE49-F238E27FC236}">
                        <a16:creationId xmlns:a16="http://schemas.microsoft.com/office/drawing/2014/main" id="{42209734-4840-401C-BD01-8FF5E4B1B6F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34" name="Freeform 78">
                    <a:extLst>
                      <a:ext uri="{FF2B5EF4-FFF2-40B4-BE49-F238E27FC236}">
                        <a16:creationId xmlns:a16="http://schemas.microsoft.com/office/drawing/2014/main" id="{859DE0E5-8FF6-4EBC-990B-7B78C1E6A5A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35" name="Group 79">
                  <a:extLst>
                    <a:ext uri="{FF2B5EF4-FFF2-40B4-BE49-F238E27FC236}">
                      <a16:creationId xmlns:a16="http://schemas.microsoft.com/office/drawing/2014/main" id="{77259687-F7BE-4E3B-94E7-054129EC9A0B}"/>
                    </a:ext>
                  </a:extLst>
                </p:cNvPr>
                <p:cNvGrpSpPr>
                  <a:grpSpLocks/>
                </p:cNvGrpSpPr>
                <p:nvPr/>
              </p:nvGrpSpPr>
              <p:grpSpPr bwMode="auto">
                <a:xfrm>
                  <a:off x="1407" y="2060"/>
                  <a:ext cx="527" cy="534"/>
                  <a:chOff x="2200" y="1129"/>
                  <a:chExt cx="1685" cy="1685"/>
                </a:xfrm>
              </p:grpSpPr>
              <p:sp>
                <p:nvSpPr>
                  <p:cNvPr id="301136" name="Freeform 80">
                    <a:extLst>
                      <a:ext uri="{FF2B5EF4-FFF2-40B4-BE49-F238E27FC236}">
                        <a16:creationId xmlns:a16="http://schemas.microsoft.com/office/drawing/2014/main" id="{9DD75692-310A-45A6-847D-999D9AB4D20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37" name="Freeform 81">
                    <a:extLst>
                      <a:ext uri="{FF2B5EF4-FFF2-40B4-BE49-F238E27FC236}">
                        <a16:creationId xmlns:a16="http://schemas.microsoft.com/office/drawing/2014/main" id="{ACA4416B-029F-4D63-8EA8-8BD0D3111A2C}"/>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38" name="Freeform 82">
                    <a:extLst>
                      <a:ext uri="{FF2B5EF4-FFF2-40B4-BE49-F238E27FC236}">
                        <a16:creationId xmlns:a16="http://schemas.microsoft.com/office/drawing/2014/main" id="{F59774B0-E735-4F60-B0DD-E988EB1FC9B6}"/>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39" name="Freeform 83">
                    <a:extLst>
                      <a:ext uri="{FF2B5EF4-FFF2-40B4-BE49-F238E27FC236}">
                        <a16:creationId xmlns:a16="http://schemas.microsoft.com/office/drawing/2014/main" id="{C771D28C-EC5A-4B12-9BD5-6D15416042B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40" name="Freeform 84">
                    <a:extLst>
                      <a:ext uri="{FF2B5EF4-FFF2-40B4-BE49-F238E27FC236}">
                        <a16:creationId xmlns:a16="http://schemas.microsoft.com/office/drawing/2014/main" id="{B7AB6038-204D-4798-B1FF-08223240E251}"/>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41" name="Group 85">
                  <a:extLst>
                    <a:ext uri="{FF2B5EF4-FFF2-40B4-BE49-F238E27FC236}">
                      <a16:creationId xmlns:a16="http://schemas.microsoft.com/office/drawing/2014/main" id="{FA501322-2012-4DFF-9118-3AF33FCFF289}"/>
                    </a:ext>
                  </a:extLst>
                </p:cNvPr>
                <p:cNvGrpSpPr>
                  <a:grpSpLocks/>
                </p:cNvGrpSpPr>
                <p:nvPr/>
              </p:nvGrpSpPr>
              <p:grpSpPr bwMode="auto">
                <a:xfrm>
                  <a:off x="1503" y="2156"/>
                  <a:ext cx="527" cy="534"/>
                  <a:chOff x="2200" y="1129"/>
                  <a:chExt cx="1685" cy="1685"/>
                </a:xfrm>
              </p:grpSpPr>
              <p:sp>
                <p:nvSpPr>
                  <p:cNvPr id="301142" name="Freeform 86">
                    <a:extLst>
                      <a:ext uri="{FF2B5EF4-FFF2-40B4-BE49-F238E27FC236}">
                        <a16:creationId xmlns:a16="http://schemas.microsoft.com/office/drawing/2014/main" id="{E39CAFA5-5BD1-4B2B-BF6C-0C85CBE4382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43" name="Freeform 87">
                    <a:extLst>
                      <a:ext uri="{FF2B5EF4-FFF2-40B4-BE49-F238E27FC236}">
                        <a16:creationId xmlns:a16="http://schemas.microsoft.com/office/drawing/2014/main" id="{BA3ED031-9114-4A68-B581-6D7E27FA094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44" name="Freeform 88">
                    <a:extLst>
                      <a:ext uri="{FF2B5EF4-FFF2-40B4-BE49-F238E27FC236}">
                        <a16:creationId xmlns:a16="http://schemas.microsoft.com/office/drawing/2014/main" id="{F614B8A8-698C-40ED-AF31-565B77A145C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45" name="Freeform 89">
                    <a:extLst>
                      <a:ext uri="{FF2B5EF4-FFF2-40B4-BE49-F238E27FC236}">
                        <a16:creationId xmlns:a16="http://schemas.microsoft.com/office/drawing/2014/main" id="{3A4CE43C-CC68-4951-B4D0-C09BF8C4E79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46" name="Freeform 90">
                    <a:extLst>
                      <a:ext uri="{FF2B5EF4-FFF2-40B4-BE49-F238E27FC236}">
                        <a16:creationId xmlns:a16="http://schemas.microsoft.com/office/drawing/2014/main" id="{97E7AC17-C6ED-42C9-B06C-4BB87DC68625}"/>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47" name="Group 91">
                  <a:extLst>
                    <a:ext uri="{FF2B5EF4-FFF2-40B4-BE49-F238E27FC236}">
                      <a16:creationId xmlns:a16="http://schemas.microsoft.com/office/drawing/2014/main" id="{D9414389-8588-4EC6-893D-56B65B67DFB7}"/>
                    </a:ext>
                  </a:extLst>
                </p:cNvPr>
                <p:cNvGrpSpPr>
                  <a:grpSpLocks/>
                </p:cNvGrpSpPr>
                <p:nvPr/>
              </p:nvGrpSpPr>
              <p:grpSpPr bwMode="auto">
                <a:xfrm>
                  <a:off x="1599" y="2252"/>
                  <a:ext cx="527" cy="534"/>
                  <a:chOff x="2200" y="1129"/>
                  <a:chExt cx="1685" cy="1685"/>
                </a:xfrm>
              </p:grpSpPr>
              <p:sp>
                <p:nvSpPr>
                  <p:cNvPr id="301148" name="Freeform 92">
                    <a:extLst>
                      <a:ext uri="{FF2B5EF4-FFF2-40B4-BE49-F238E27FC236}">
                        <a16:creationId xmlns:a16="http://schemas.microsoft.com/office/drawing/2014/main" id="{C9AE935C-8BB0-43D4-9605-44F1F4AA45D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49" name="Freeform 93">
                    <a:extLst>
                      <a:ext uri="{FF2B5EF4-FFF2-40B4-BE49-F238E27FC236}">
                        <a16:creationId xmlns:a16="http://schemas.microsoft.com/office/drawing/2014/main" id="{D0E13AC2-FBC8-4D4E-970D-F5040B875227}"/>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50" name="Freeform 94">
                    <a:extLst>
                      <a:ext uri="{FF2B5EF4-FFF2-40B4-BE49-F238E27FC236}">
                        <a16:creationId xmlns:a16="http://schemas.microsoft.com/office/drawing/2014/main" id="{F8D883A6-1172-4835-8599-00B1D25D665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51" name="Freeform 95">
                    <a:extLst>
                      <a:ext uri="{FF2B5EF4-FFF2-40B4-BE49-F238E27FC236}">
                        <a16:creationId xmlns:a16="http://schemas.microsoft.com/office/drawing/2014/main" id="{C4DE0D71-50AD-4466-803C-411911020BB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52" name="Freeform 96">
                    <a:extLst>
                      <a:ext uri="{FF2B5EF4-FFF2-40B4-BE49-F238E27FC236}">
                        <a16:creationId xmlns:a16="http://schemas.microsoft.com/office/drawing/2014/main" id="{0CDDB59D-4D19-4A7A-8A91-344817500E8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53" name="Group 97">
                  <a:extLst>
                    <a:ext uri="{FF2B5EF4-FFF2-40B4-BE49-F238E27FC236}">
                      <a16:creationId xmlns:a16="http://schemas.microsoft.com/office/drawing/2014/main" id="{EF800E56-4DFF-4A26-8674-68486DDB4C48}"/>
                    </a:ext>
                  </a:extLst>
                </p:cNvPr>
                <p:cNvGrpSpPr>
                  <a:grpSpLocks/>
                </p:cNvGrpSpPr>
                <p:nvPr/>
              </p:nvGrpSpPr>
              <p:grpSpPr bwMode="auto">
                <a:xfrm>
                  <a:off x="1683" y="2348"/>
                  <a:ext cx="527" cy="534"/>
                  <a:chOff x="2200" y="1129"/>
                  <a:chExt cx="1685" cy="1685"/>
                </a:xfrm>
              </p:grpSpPr>
              <p:sp>
                <p:nvSpPr>
                  <p:cNvPr id="301154" name="Freeform 98">
                    <a:extLst>
                      <a:ext uri="{FF2B5EF4-FFF2-40B4-BE49-F238E27FC236}">
                        <a16:creationId xmlns:a16="http://schemas.microsoft.com/office/drawing/2014/main" id="{E18357DF-F340-4332-8EF4-3F9994AFB10D}"/>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55" name="Freeform 99">
                    <a:extLst>
                      <a:ext uri="{FF2B5EF4-FFF2-40B4-BE49-F238E27FC236}">
                        <a16:creationId xmlns:a16="http://schemas.microsoft.com/office/drawing/2014/main" id="{5386D9BF-0C6B-4E10-96C0-AA4FF106087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56" name="Freeform 100">
                    <a:extLst>
                      <a:ext uri="{FF2B5EF4-FFF2-40B4-BE49-F238E27FC236}">
                        <a16:creationId xmlns:a16="http://schemas.microsoft.com/office/drawing/2014/main" id="{C19B2422-B659-4A77-87FF-E2A279A6191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57" name="Freeform 101">
                    <a:extLst>
                      <a:ext uri="{FF2B5EF4-FFF2-40B4-BE49-F238E27FC236}">
                        <a16:creationId xmlns:a16="http://schemas.microsoft.com/office/drawing/2014/main" id="{8CA06CBE-4B2B-4AC2-A129-70E0F640CAED}"/>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58" name="Freeform 102">
                    <a:extLst>
                      <a:ext uri="{FF2B5EF4-FFF2-40B4-BE49-F238E27FC236}">
                        <a16:creationId xmlns:a16="http://schemas.microsoft.com/office/drawing/2014/main" id="{563ED254-19CC-43ED-A148-6491BB1ACEC6}"/>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59" name="Group 103">
                  <a:extLst>
                    <a:ext uri="{FF2B5EF4-FFF2-40B4-BE49-F238E27FC236}">
                      <a16:creationId xmlns:a16="http://schemas.microsoft.com/office/drawing/2014/main" id="{43C815EF-540D-40D2-AE6B-5CC91D030488}"/>
                    </a:ext>
                  </a:extLst>
                </p:cNvPr>
                <p:cNvGrpSpPr>
                  <a:grpSpLocks/>
                </p:cNvGrpSpPr>
                <p:nvPr/>
              </p:nvGrpSpPr>
              <p:grpSpPr bwMode="auto">
                <a:xfrm>
                  <a:off x="1779" y="2444"/>
                  <a:ext cx="527" cy="534"/>
                  <a:chOff x="2200" y="1129"/>
                  <a:chExt cx="1685" cy="1685"/>
                </a:xfrm>
              </p:grpSpPr>
              <p:sp>
                <p:nvSpPr>
                  <p:cNvPr id="301160" name="Freeform 104">
                    <a:extLst>
                      <a:ext uri="{FF2B5EF4-FFF2-40B4-BE49-F238E27FC236}">
                        <a16:creationId xmlns:a16="http://schemas.microsoft.com/office/drawing/2014/main" id="{3368C4E7-A628-4E32-A613-964B5485873E}"/>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61" name="Freeform 105">
                    <a:extLst>
                      <a:ext uri="{FF2B5EF4-FFF2-40B4-BE49-F238E27FC236}">
                        <a16:creationId xmlns:a16="http://schemas.microsoft.com/office/drawing/2014/main" id="{8025CC2B-1783-433C-852D-6C311C08BAB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62" name="Freeform 106">
                    <a:extLst>
                      <a:ext uri="{FF2B5EF4-FFF2-40B4-BE49-F238E27FC236}">
                        <a16:creationId xmlns:a16="http://schemas.microsoft.com/office/drawing/2014/main" id="{A4B0D76E-4F02-40B8-AE93-F2CF2D354A35}"/>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63" name="Freeform 107">
                    <a:extLst>
                      <a:ext uri="{FF2B5EF4-FFF2-40B4-BE49-F238E27FC236}">
                        <a16:creationId xmlns:a16="http://schemas.microsoft.com/office/drawing/2014/main" id="{B3763E03-7FDE-4167-8F4E-E3AD20DE8B1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64" name="Freeform 108">
                    <a:extLst>
                      <a:ext uri="{FF2B5EF4-FFF2-40B4-BE49-F238E27FC236}">
                        <a16:creationId xmlns:a16="http://schemas.microsoft.com/office/drawing/2014/main" id="{D6C5B5CA-F2D8-47AB-839C-86BDF010EA8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1165" name="Group 109">
                <a:extLst>
                  <a:ext uri="{FF2B5EF4-FFF2-40B4-BE49-F238E27FC236}">
                    <a16:creationId xmlns:a16="http://schemas.microsoft.com/office/drawing/2014/main" id="{9509C9F3-1C37-4234-A014-481CA57D0BC5}"/>
                  </a:ext>
                </a:extLst>
              </p:cNvPr>
              <p:cNvGrpSpPr>
                <a:grpSpLocks/>
              </p:cNvGrpSpPr>
              <p:nvPr/>
            </p:nvGrpSpPr>
            <p:grpSpPr bwMode="auto">
              <a:xfrm>
                <a:off x="2869" y="2957"/>
                <a:ext cx="1181" cy="1206"/>
                <a:chOff x="1125" y="1772"/>
                <a:chExt cx="1181" cy="1206"/>
              </a:xfrm>
            </p:grpSpPr>
            <p:grpSp>
              <p:nvGrpSpPr>
                <p:cNvPr id="301166" name="Group 110">
                  <a:extLst>
                    <a:ext uri="{FF2B5EF4-FFF2-40B4-BE49-F238E27FC236}">
                      <a16:creationId xmlns:a16="http://schemas.microsoft.com/office/drawing/2014/main" id="{FE29318B-56B3-48C8-AD3E-831D59D6B7DA}"/>
                    </a:ext>
                  </a:extLst>
                </p:cNvPr>
                <p:cNvGrpSpPr>
                  <a:grpSpLocks/>
                </p:cNvGrpSpPr>
                <p:nvPr/>
              </p:nvGrpSpPr>
              <p:grpSpPr bwMode="auto">
                <a:xfrm>
                  <a:off x="1125" y="1772"/>
                  <a:ext cx="527" cy="534"/>
                  <a:chOff x="2200" y="1129"/>
                  <a:chExt cx="1685" cy="1685"/>
                </a:xfrm>
              </p:grpSpPr>
              <p:sp>
                <p:nvSpPr>
                  <p:cNvPr id="301167" name="Freeform 111">
                    <a:extLst>
                      <a:ext uri="{FF2B5EF4-FFF2-40B4-BE49-F238E27FC236}">
                        <a16:creationId xmlns:a16="http://schemas.microsoft.com/office/drawing/2014/main" id="{3CFEB2BB-20BF-4D82-BFBB-14BE2D160F2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68" name="Freeform 112">
                    <a:extLst>
                      <a:ext uri="{FF2B5EF4-FFF2-40B4-BE49-F238E27FC236}">
                        <a16:creationId xmlns:a16="http://schemas.microsoft.com/office/drawing/2014/main" id="{424EA3F6-5F1A-4D65-A119-CA60E030A36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69" name="Freeform 113">
                    <a:extLst>
                      <a:ext uri="{FF2B5EF4-FFF2-40B4-BE49-F238E27FC236}">
                        <a16:creationId xmlns:a16="http://schemas.microsoft.com/office/drawing/2014/main" id="{76E7D3B2-77E3-4E44-B817-400E74CD8A4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70" name="Freeform 114">
                    <a:extLst>
                      <a:ext uri="{FF2B5EF4-FFF2-40B4-BE49-F238E27FC236}">
                        <a16:creationId xmlns:a16="http://schemas.microsoft.com/office/drawing/2014/main" id="{0A67F239-25B8-4F5E-9906-D411743A4AC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71" name="Freeform 115">
                    <a:extLst>
                      <a:ext uri="{FF2B5EF4-FFF2-40B4-BE49-F238E27FC236}">
                        <a16:creationId xmlns:a16="http://schemas.microsoft.com/office/drawing/2014/main" id="{1FC336F3-CF08-4C36-BB35-271A64DA132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72" name="Group 116">
                  <a:extLst>
                    <a:ext uri="{FF2B5EF4-FFF2-40B4-BE49-F238E27FC236}">
                      <a16:creationId xmlns:a16="http://schemas.microsoft.com/office/drawing/2014/main" id="{6A5FEA94-3A77-487A-B1F0-471C97332296}"/>
                    </a:ext>
                  </a:extLst>
                </p:cNvPr>
                <p:cNvGrpSpPr>
                  <a:grpSpLocks/>
                </p:cNvGrpSpPr>
                <p:nvPr/>
              </p:nvGrpSpPr>
              <p:grpSpPr bwMode="auto">
                <a:xfrm>
                  <a:off x="1215" y="1868"/>
                  <a:ext cx="527" cy="534"/>
                  <a:chOff x="2200" y="1129"/>
                  <a:chExt cx="1685" cy="1685"/>
                </a:xfrm>
              </p:grpSpPr>
              <p:sp>
                <p:nvSpPr>
                  <p:cNvPr id="301173" name="Freeform 117">
                    <a:extLst>
                      <a:ext uri="{FF2B5EF4-FFF2-40B4-BE49-F238E27FC236}">
                        <a16:creationId xmlns:a16="http://schemas.microsoft.com/office/drawing/2014/main" id="{5ABED195-C037-476C-B41D-D7CCCFBFC15B}"/>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74" name="Freeform 118">
                    <a:extLst>
                      <a:ext uri="{FF2B5EF4-FFF2-40B4-BE49-F238E27FC236}">
                        <a16:creationId xmlns:a16="http://schemas.microsoft.com/office/drawing/2014/main" id="{71B37928-D35C-4632-A563-388DD37D325E}"/>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75" name="Freeform 119">
                    <a:extLst>
                      <a:ext uri="{FF2B5EF4-FFF2-40B4-BE49-F238E27FC236}">
                        <a16:creationId xmlns:a16="http://schemas.microsoft.com/office/drawing/2014/main" id="{63E8E17A-CEEA-4EE3-A045-AAA394BDE07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76" name="Freeform 120">
                    <a:extLst>
                      <a:ext uri="{FF2B5EF4-FFF2-40B4-BE49-F238E27FC236}">
                        <a16:creationId xmlns:a16="http://schemas.microsoft.com/office/drawing/2014/main" id="{B0E18CD6-1DA6-4573-82A7-89E02BF970D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77" name="Freeform 121">
                    <a:extLst>
                      <a:ext uri="{FF2B5EF4-FFF2-40B4-BE49-F238E27FC236}">
                        <a16:creationId xmlns:a16="http://schemas.microsoft.com/office/drawing/2014/main" id="{D00DC093-13F1-412B-BD55-C38134A915B4}"/>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78" name="Group 122">
                  <a:extLst>
                    <a:ext uri="{FF2B5EF4-FFF2-40B4-BE49-F238E27FC236}">
                      <a16:creationId xmlns:a16="http://schemas.microsoft.com/office/drawing/2014/main" id="{3E44C808-F33C-4488-B935-E79E4D6C8743}"/>
                    </a:ext>
                  </a:extLst>
                </p:cNvPr>
                <p:cNvGrpSpPr>
                  <a:grpSpLocks/>
                </p:cNvGrpSpPr>
                <p:nvPr/>
              </p:nvGrpSpPr>
              <p:grpSpPr bwMode="auto">
                <a:xfrm>
                  <a:off x="1311" y="1964"/>
                  <a:ext cx="527" cy="534"/>
                  <a:chOff x="2200" y="1129"/>
                  <a:chExt cx="1685" cy="1685"/>
                </a:xfrm>
              </p:grpSpPr>
              <p:sp>
                <p:nvSpPr>
                  <p:cNvPr id="301179" name="Freeform 123">
                    <a:extLst>
                      <a:ext uri="{FF2B5EF4-FFF2-40B4-BE49-F238E27FC236}">
                        <a16:creationId xmlns:a16="http://schemas.microsoft.com/office/drawing/2014/main" id="{4C13DFEA-58B7-4036-AF83-7855425B60B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80" name="Freeform 124">
                    <a:extLst>
                      <a:ext uri="{FF2B5EF4-FFF2-40B4-BE49-F238E27FC236}">
                        <a16:creationId xmlns:a16="http://schemas.microsoft.com/office/drawing/2014/main" id="{7056BE1A-321A-4B84-8C68-B3CF101CA79E}"/>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81" name="Freeform 125">
                    <a:extLst>
                      <a:ext uri="{FF2B5EF4-FFF2-40B4-BE49-F238E27FC236}">
                        <a16:creationId xmlns:a16="http://schemas.microsoft.com/office/drawing/2014/main" id="{C942EC34-31CB-474E-A9D3-685E6420B87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82" name="Freeform 126">
                    <a:extLst>
                      <a:ext uri="{FF2B5EF4-FFF2-40B4-BE49-F238E27FC236}">
                        <a16:creationId xmlns:a16="http://schemas.microsoft.com/office/drawing/2014/main" id="{C3B69519-1F2A-44AA-9EA1-F7BA40E9299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83" name="Freeform 127">
                    <a:extLst>
                      <a:ext uri="{FF2B5EF4-FFF2-40B4-BE49-F238E27FC236}">
                        <a16:creationId xmlns:a16="http://schemas.microsoft.com/office/drawing/2014/main" id="{4FC878F1-E267-40FE-9CFC-74312CB454A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84" name="Group 128">
                  <a:extLst>
                    <a:ext uri="{FF2B5EF4-FFF2-40B4-BE49-F238E27FC236}">
                      <a16:creationId xmlns:a16="http://schemas.microsoft.com/office/drawing/2014/main" id="{32F7B792-C623-4E06-8603-6535BCF6416A}"/>
                    </a:ext>
                  </a:extLst>
                </p:cNvPr>
                <p:cNvGrpSpPr>
                  <a:grpSpLocks/>
                </p:cNvGrpSpPr>
                <p:nvPr/>
              </p:nvGrpSpPr>
              <p:grpSpPr bwMode="auto">
                <a:xfrm>
                  <a:off x="1407" y="2060"/>
                  <a:ext cx="527" cy="534"/>
                  <a:chOff x="2200" y="1129"/>
                  <a:chExt cx="1685" cy="1685"/>
                </a:xfrm>
              </p:grpSpPr>
              <p:sp>
                <p:nvSpPr>
                  <p:cNvPr id="301185" name="Freeform 129">
                    <a:extLst>
                      <a:ext uri="{FF2B5EF4-FFF2-40B4-BE49-F238E27FC236}">
                        <a16:creationId xmlns:a16="http://schemas.microsoft.com/office/drawing/2014/main" id="{BE1FBC5B-8F74-48F3-82A2-D24AD8E516FE}"/>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86" name="Freeform 130">
                    <a:extLst>
                      <a:ext uri="{FF2B5EF4-FFF2-40B4-BE49-F238E27FC236}">
                        <a16:creationId xmlns:a16="http://schemas.microsoft.com/office/drawing/2014/main" id="{1CAE9475-727D-4A7B-AFAD-B7F841845508}"/>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87" name="Freeform 131">
                    <a:extLst>
                      <a:ext uri="{FF2B5EF4-FFF2-40B4-BE49-F238E27FC236}">
                        <a16:creationId xmlns:a16="http://schemas.microsoft.com/office/drawing/2014/main" id="{0B91D124-FD33-4C61-B81B-58BC35FBD07B}"/>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88" name="Freeform 132">
                    <a:extLst>
                      <a:ext uri="{FF2B5EF4-FFF2-40B4-BE49-F238E27FC236}">
                        <a16:creationId xmlns:a16="http://schemas.microsoft.com/office/drawing/2014/main" id="{47214B21-AF34-4840-AD59-6F9B1CEB382D}"/>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89" name="Freeform 133">
                    <a:extLst>
                      <a:ext uri="{FF2B5EF4-FFF2-40B4-BE49-F238E27FC236}">
                        <a16:creationId xmlns:a16="http://schemas.microsoft.com/office/drawing/2014/main" id="{C6165918-A872-4894-95D6-35C907C8F91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90" name="Group 134">
                  <a:extLst>
                    <a:ext uri="{FF2B5EF4-FFF2-40B4-BE49-F238E27FC236}">
                      <a16:creationId xmlns:a16="http://schemas.microsoft.com/office/drawing/2014/main" id="{EE82EAE8-C311-475C-9DD4-347F390361B6}"/>
                    </a:ext>
                  </a:extLst>
                </p:cNvPr>
                <p:cNvGrpSpPr>
                  <a:grpSpLocks/>
                </p:cNvGrpSpPr>
                <p:nvPr/>
              </p:nvGrpSpPr>
              <p:grpSpPr bwMode="auto">
                <a:xfrm>
                  <a:off x="1503" y="2156"/>
                  <a:ext cx="527" cy="534"/>
                  <a:chOff x="2200" y="1129"/>
                  <a:chExt cx="1685" cy="1685"/>
                </a:xfrm>
              </p:grpSpPr>
              <p:sp>
                <p:nvSpPr>
                  <p:cNvPr id="301191" name="Freeform 135">
                    <a:extLst>
                      <a:ext uri="{FF2B5EF4-FFF2-40B4-BE49-F238E27FC236}">
                        <a16:creationId xmlns:a16="http://schemas.microsoft.com/office/drawing/2014/main" id="{D4929C0C-F567-405F-A3EB-090D6A3740A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92" name="Freeform 136">
                    <a:extLst>
                      <a:ext uri="{FF2B5EF4-FFF2-40B4-BE49-F238E27FC236}">
                        <a16:creationId xmlns:a16="http://schemas.microsoft.com/office/drawing/2014/main" id="{E9DE72B8-1C38-41E1-BCED-16932315C2D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93" name="Freeform 137">
                    <a:extLst>
                      <a:ext uri="{FF2B5EF4-FFF2-40B4-BE49-F238E27FC236}">
                        <a16:creationId xmlns:a16="http://schemas.microsoft.com/office/drawing/2014/main" id="{01321AF9-0D76-44CA-9876-A94F60B28DB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94" name="Freeform 138">
                    <a:extLst>
                      <a:ext uri="{FF2B5EF4-FFF2-40B4-BE49-F238E27FC236}">
                        <a16:creationId xmlns:a16="http://schemas.microsoft.com/office/drawing/2014/main" id="{06766BF1-E732-4BDB-84D8-B163FA6294F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95" name="Freeform 139">
                    <a:extLst>
                      <a:ext uri="{FF2B5EF4-FFF2-40B4-BE49-F238E27FC236}">
                        <a16:creationId xmlns:a16="http://schemas.microsoft.com/office/drawing/2014/main" id="{F50DD8DF-7078-4738-BEE4-C08E189DA44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196" name="Group 140">
                  <a:extLst>
                    <a:ext uri="{FF2B5EF4-FFF2-40B4-BE49-F238E27FC236}">
                      <a16:creationId xmlns:a16="http://schemas.microsoft.com/office/drawing/2014/main" id="{556D64D8-DF3C-4002-BF77-6F25B54DBF9B}"/>
                    </a:ext>
                  </a:extLst>
                </p:cNvPr>
                <p:cNvGrpSpPr>
                  <a:grpSpLocks/>
                </p:cNvGrpSpPr>
                <p:nvPr/>
              </p:nvGrpSpPr>
              <p:grpSpPr bwMode="auto">
                <a:xfrm>
                  <a:off x="1599" y="2252"/>
                  <a:ext cx="527" cy="534"/>
                  <a:chOff x="2200" y="1129"/>
                  <a:chExt cx="1685" cy="1685"/>
                </a:xfrm>
              </p:grpSpPr>
              <p:sp>
                <p:nvSpPr>
                  <p:cNvPr id="301197" name="Freeform 141">
                    <a:extLst>
                      <a:ext uri="{FF2B5EF4-FFF2-40B4-BE49-F238E27FC236}">
                        <a16:creationId xmlns:a16="http://schemas.microsoft.com/office/drawing/2014/main" id="{83B75661-471D-4D76-9735-6157C4F5D2E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98" name="Freeform 142">
                    <a:extLst>
                      <a:ext uri="{FF2B5EF4-FFF2-40B4-BE49-F238E27FC236}">
                        <a16:creationId xmlns:a16="http://schemas.microsoft.com/office/drawing/2014/main" id="{08E017B2-8A69-483A-AD03-3BF00C01BAEB}"/>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199" name="Freeform 143">
                    <a:extLst>
                      <a:ext uri="{FF2B5EF4-FFF2-40B4-BE49-F238E27FC236}">
                        <a16:creationId xmlns:a16="http://schemas.microsoft.com/office/drawing/2014/main" id="{9863B323-9545-45A7-B3A7-A0560C7EAE2B}"/>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00" name="Freeform 144">
                    <a:extLst>
                      <a:ext uri="{FF2B5EF4-FFF2-40B4-BE49-F238E27FC236}">
                        <a16:creationId xmlns:a16="http://schemas.microsoft.com/office/drawing/2014/main" id="{EB97FD74-AB55-4B88-A0FD-68D36863BCA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01" name="Freeform 145">
                    <a:extLst>
                      <a:ext uri="{FF2B5EF4-FFF2-40B4-BE49-F238E27FC236}">
                        <a16:creationId xmlns:a16="http://schemas.microsoft.com/office/drawing/2014/main" id="{15AA4359-1BC3-4508-B456-D534018495CE}"/>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02" name="Group 146">
                  <a:extLst>
                    <a:ext uri="{FF2B5EF4-FFF2-40B4-BE49-F238E27FC236}">
                      <a16:creationId xmlns:a16="http://schemas.microsoft.com/office/drawing/2014/main" id="{BE576A34-DA8A-4750-BF63-04FCFF52486C}"/>
                    </a:ext>
                  </a:extLst>
                </p:cNvPr>
                <p:cNvGrpSpPr>
                  <a:grpSpLocks/>
                </p:cNvGrpSpPr>
                <p:nvPr/>
              </p:nvGrpSpPr>
              <p:grpSpPr bwMode="auto">
                <a:xfrm>
                  <a:off x="1683" y="2348"/>
                  <a:ext cx="527" cy="534"/>
                  <a:chOff x="2200" y="1129"/>
                  <a:chExt cx="1685" cy="1685"/>
                </a:xfrm>
              </p:grpSpPr>
              <p:sp>
                <p:nvSpPr>
                  <p:cNvPr id="301203" name="Freeform 147">
                    <a:extLst>
                      <a:ext uri="{FF2B5EF4-FFF2-40B4-BE49-F238E27FC236}">
                        <a16:creationId xmlns:a16="http://schemas.microsoft.com/office/drawing/2014/main" id="{B4CE0C62-7DE7-400B-948A-BD762059857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04" name="Freeform 148">
                    <a:extLst>
                      <a:ext uri="{FF2B5EF4-FFF2-40B4-BE49-F238E27FC236}">
                        <a16:creationId xmlns:a16="http://schemas.microsoft.com/office/drawing/2014/main" id="{C44B7496-055C-43B2-A6A3-56400CF4EFB8}"/>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05" name="Freeform 149">
                    <a:extLst>
                      <a:ext uri="{FF2B5EF4-FFF2-40B4-BE49-F238E27FC236}">
                        <a16:creationId xmlns:a16="http://schemas.microsoft.com/office/drawing/2014/main" id="{6E17FEAD-727F-42CB-873C-674DC52EAEF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06" name="Freeform 150">
                    <a:extLst>
                      <a:ext uri="{FF2B5EF4-FFF2-40B4-BE49-F238E27FC236}">
                        <a16:creationId xmlns:a16="http://schemas.microsoft.com/office/drawing/2014/main" id="{2BB26C8F-E420-41AC-9BFC-2440869A920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07" name="Freeform 151">
                    <a:extLst>
                      <a:ext uri="{FF2B5EF4-FFF2-40B4-BE49-F238E27FC236}">
                        <a16:creationId xmlns:a16="http://schemas.microsoft.com/office/drawing/2014/main" id="{9E117B83-A8F7-4177-AD45-8D90CAC10B4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08" name="Group 152">
                  <a:extLst>
                    <a:ext uri="{FF2B5EF4-FFF2-40B4-BE49-F238E27FC236}">
                      <a16:creationId xmlns:a16="http://schemas.microsoft.com/office/drawing/2014/main" id="{008F8C27-9802-44E1-A5E2-49C5F58B205F}"/>
                    </a:ext>
                  </a:extLst>
                </p:cNvPr>
                <p:cNvGrpSpPr>
                  <a:grpSpLocks/>
                </p:cNvGrpSpPr>
                <p:nvPr/>
              </p:nvGrpSpPr>
              <p:grpSpPr bwMode="auto">
                <a:xfrm>
                  <a:off x="1779" y="2444"/>
                  <a:ext cx="527" cy="534"/>
                  <a:chOff x="2200" y="1129"/>
                  <a:chExt cx="1685" cy="1685"/>
                </a:xfrm>
              </p:grpSpPr>
              <p:sp>
                <p:nvSpPr>
                  <p:cNvPr id="301209" name="Freeform 153">
                    <a:extLst>
                      <a:ext uri="{FF2B5EF4-FFF2-40B4-BE49-F238E27FC236}">
                        <a16:creationId xmlns:a16="http://schemas.microsoft.com/office/drawing/2014/main" id="{EF78FB07-A413-4241-91FA-EB00B446FDD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10" name="Freeform 154">
                    <a:extLst>
                      <a:ext uri="{FF2B5EF4-FFF2-40B4-BE49-F238E27FC236}">
                        <a16:creationId xmlns:a16="http://schemas.microsoft.com/office/drawing/2014/main" id="{4EE32492-6132-4722-8E91-F58F03C9980B}"/>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11" name="Freeform 155">
                    <a:extLst>
                      <a:ext uri="{FF2B5EF4-FFF2-40B4-BE49-F238E27FC236}">
                        <a16:creationId xmlns:a16="http://schemas.microsoft.com/office/drawing/2014/main" id="{95A3662D-CD42-4341-9F9F-5A917382101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12" name="Freeform 156">
                    <a:extLst>
                      <a:ext uri="{FF2B5EF4-FFF2-40B4-BE49-F238E27FC236}">
                        <a16:creationId xmlns:a16="http://schemas.microsoft.com/office/drawing/2014/main" id="{3D99B3F8-E23C-40B2-96E5-D5205F175AE9}"/>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13" name="Freeform 157">
                    <a:extLst>
                      <a:ext uri="{FF2B5EF4-FFF2-40B4-BE49-F238E27FC236}">
                        <a16:creationId xmlns:a16="http://schemas.microsoft.com/office/drawing/2014/main" id="{CE4402BE-178B-4639-863E-11EF5F3239A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1214" name="Group 158">
                <a:extLst>
                  <a:ext uri="{FF2B5EF4-FFF2-40B4-BE49-F238E27FC236}">
                    <a16:creationId xmlns:a16="http://schemas.microsoft.com/office/drawing/2014/main" id="{1E533C59-5A7B-492C-B4F7-8855BD891E03}"/>
                  </a:ext>
                </a:extLst>
              </p:cNvPr>
              <p:cNvGrpSpPr>
                <a:grpSpLocks/>
              </p:cNvGrpSpPr>
              <p:nvPr/>
            </p:nvGrpSpPr>
            <p:grpSpPr bwMode="auto">
              <a:xfrm>
                <a:off x="3240" y="2957"/>
                <a:ext cx="1181" cy="1206"/>
                <a:chOff x="1125" y="1772"/>
                <a:chExt cx="1181" cy="1206"/>
              </a:xfrm>
            </p:grpSpPr>
            <p:grpSp>
              <p:nvGrpSpPr>
                <p:cNvPr id="301215" name="Group 159">
                  <a:extLst>
                    <a:ext uri="{FF2B5EF4-FFF2-40B4-BE49-F238E27FC236}">
                      <a16:creationId xmlns:a16="http://schemas.microsoft.com/office/drawing/2014/main" id="{73D87211-AAAE-4585-AA5D-46FB041C5BDE}"/>
                    </a:ext>
                  </a:extLst>
                </p:cNvPr>
                <p:cNvGrpSpPr>
                  <a:grpSpLocks/>
                </p:cNvGrpSpPr>
                <p:nvPr/>
              </p:nvGrpSpPr>
              <p:grpSpPr bwMode="auto">
                <a:xfrm>
                  <a:off x="1125" y="1772"/>
                  <a:ext cx="527" cy="534"/>
                  <a:chOff x="2200" y="1129"/>
                  <a:chExt cx="1685" cy="1685"/>
                </a:xfrm>
              </p:grpSpPr>
              <p:sp>
                <p:nvSpPr>
                  <p:cNvPr id="301216" name="Freeform 160">
                    <a:extLst>
                      <a:ext uri="{FF2B5EF4-FFF2-40B4-BE49-F238E27FC236}">
                        <a16:creationId xmlns:a16="http://schemas.microsoft.com/office/drawing/2014/main" id="{05CCAC32-2D75-459C-A45E-DF4EB408BA8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17" name="Freeform 161">
                    <a:extLst>
                      <a:ext uri="{FF2B5EF4-FFF2-40B4-BE49-F238E27FC236}">
                        <a16:creationId xmlns:a16="http://schemas.microsoft.com/office/drawing/2014/main" id="{BD6E56D4-42A1-4192-BD6E-FD62FD053045}"/>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18" name="Freeform 162">
                    <a:extLst>
                      <a:ext uri="{FF2B5EF4-FFF2-40B4-BE49-F238E27FC236}">
                        <a16:creationId xmlns:a16="http://schemas.microsoft.com/office/drawing/2014/main" id="{3DC9B88F-3D53-49F3-AD3B-E3D55C0E961B}"/>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19" name="Freeform 163">
                    <a:extLst>
                      <a:ext uri="{FF2B5EF4-FFF2-40B4-BE49-F238E27FC236}">
                        <a16:creationId xmlns:a16="http://schemas.microsoft.com/office/drawing/2014/main" id="{9AE47F66-167D-4B2E-A9A4-B326F9DE043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20" name="Freeform 164">
                    <a:extLst>
                      <a:ext uri="{FF2B5EF4-FFF2-40B4-BE49-F238E27FC236}">
                        <a16:creationId xmlns:a16="http://schemas.microsoft.com/office/drawing/2014/main" id="{AB4BC4E3-3863-4C68-8BAB-7254341506C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21" name="Group 165">
                  <a:extLst>
                    <a:ext uri="{FF2B5EF4-FFF2-40B4-BE49-F238E27FC236}">
                      <a16:creationId xmlns:a16="http://schemas.microsoft.com/office/drawing/2014/main" id="{CB27AD39-FA84-4C7F-8EC9-26FA9E19BDB9}"/>
                    </a:ext>
                  </a:extLst>
                </p:cNvPr>
                <p:cNvGrpSpPr>
                  <a:grpSpLocks/>
                </p:cNvGrpSpPr>
                <p:nvPr/>
              </p:nvGrpSpPr>
              <p:grpSpPr bwMode="auto">
                <a:xfrm>
                  <a:off x="1215" y="1868"/>
                  <a:ext cx="527" cy="534"/>
                  <a:chOff x="2200" y="1129"/>
                  <a:chExt cx="1685" cy="1685"/>
                </a:xfrm>
              </p:grpSpPr>
              <p:sp>
                <p:nvSpPr>
                  <p:cNvPr id="301222" name="Freeform 166">
                    <a:extLst>
                      <a:ext uri="{FF2B5EF4-FFF2-40B4-BE49-F238E27FC236}">
                        <a16:creationId xmlns:a16="http://schemas.microsoft.com/office/drawing/2014/main" id="{0358FF3D-1F77-469B-BAC1-4A50C781DAF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23" name="Freeform 167">
                    <a:extLst>
                      <a:ext uri="{FF2B5EF4-FFF2-40B4-BE49-F238E27FC236}">
                        <a16:creationId xmlns:a16="http://schemas.microsoft.com/office/drawing/2014/main" id="{9F0B8033-CDAB-42BB-AB5D-65E58BAD041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24" name="Freeform 168">
                    <a:extLst>
                      <a:ext uri="{FF2B5EF4-FFF2-40B4-BE49-F238E27FC236}">
                        <a16:creationId xmlns:a16="http://schemas.microsoft.com/office/drawing/2014/main" id="{534B5863-6773-4D6B-8C80-BE9B2ACCED5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25" name="Freeform 169">
                    <a:extLst>
                      <a:ext uri="{FF2B5EF4-FFF2-40B4-BE49-F238E27FC236}">
                        <a16:creationId xmlns:a16="http://schemas.microsoft.com/office/drawing/2014/main" id="{F6EABFA3-F1DE-45FC-889B-5BEDCE82DBE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26" name="Freeform 170">
                    <a:extLst>
                      <a:ext uri="{FF2B5EF4-FFF2-40B4-BE49-F238E27FC236}">
                        <a16:creationId xmlns:a16="http://schemas.microsoft.com/office/drawing/2014/main" id="{DF4D63FA-7EDD-45E1-A4E9-F80E26A6CE77}"/>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27" name="Group 171">
                  <a:extLst>
                    <a:ext uri="{FF2B5EF4-FFF2-40B4-BE49-F238E27FC236}">
                      <a16:creationId xmlns:a16="http://schemas.microsoft.com/office/drawing/2014/main" id="{01CD6365-D63D-41A3-BA0F-279C2755ABA1}"/>
                    </a:ext>
                  </a:extLst>
                </p:cNvPr>
                <p:cNvGrpSpPr>
                  <a:grpSpLocks/>
                </p:cNvGrpSpPr>
                <p:nvPr/>
              </p:nvGrpSpPr>
              <p:grpSpPr bwMode="auto">
                <a:xfrm>
                  <a:off x="1311" y="1964"/>
                  <a:ext cx="527" cy="534"/>
                  <a:chOff x="2200" y="1129"/>
                  <a:chExt cx="1685" cy="1685"/>
                </a:xfrm>
              </p:grpSpPr>
              <p:sp>
                <p:nvSpPr>
                  <p:cNvPr id="301228" name="Freeform 172">
                    <a:extLst>
                      <a:ext uri="{FF2B5EF4-FFF2-40B4-BE49-F238E27FC236}">
                        <a16:creationId xmlns:a16="http://schemas.microsoft.com/office/drawing/2014/main" id="{D8BC73A8-8F33-49DD-9E96-3FC8847D1FD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29" name="Freeform 173">
                    <a:extLst>
                      <a:ext uri="{FF2B5EF4-FFF2-40B4-BE49-F238E27FC236}">
                        <a16:creationId xmlns:a16="http://schemas.microsoft.com/office/drawing/2014/main" id="{B284E7C1-F4D3-4ED1-89ED-DEA6AB586B2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30" name="Freeform 174">
                    <a:extLst>
                      <a:ext uri="{FF2B5EF4-FFF2-40B4-BE49-F238E27FC236}">
                        <a16:creationId xmlns:a16="http://schemas.microsoft.com/office/drawing/2014/main" id="{ACE8C0AB-507E-499B-87FF-42EF68DFB7FB}"/>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31" name="Freeform 175">
                    <a:extLst>
                      <a:ext uri="{FF2B5EF4-FFF2-40B4-BE49-F238E27FC236}">
                        <a16:creationId xmlns:a16="http://schemas.microsoft.com/office/drawing/2014/main" id="{61F5D266-F76F-465F-A581-08D4E2CDDD4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32" name="Freeform 176">
                    <a:extLst>
                      <a:ext uri="{FF2B5EF4-FFF2-40B4-BE49-F238E27FC236}">
                        <a16:creationId xmlns:a16="http://schemas.microsoft.com/office/drawing/2014/main" id="{5F002CA2-59EE-482E-9E1F-73A01DC42F5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33" name="Group 177">
                  <a:extLst>
                    <a:ext uri="{FF2B5EF4-FFF2-40B4-BE49-F238E27FC236}">
                      <a16:creationId xmlns:a16="http://schemas.microsoft.com/office/drawing/2014/main" id="{614FAEA9-A01F-4FDD-992A-9CF13FF07C0A}"/>
                    </a:ext>
                  </a:extLst>
                </p:cNvPr>
                <p:cNvGrpSpPr>
                  <a:grpSpLocks/>
                </p:cNvGrpSpPr>
                <p:nvPr/>
              </p:nvGrpSpPr>
              <p:grpSpPr bwMode="auto">
                <a:xfrm>
                  <a:off x="1407" y="2060"/>
                  <a:ext cx="527" cy="534"/>
                  <a:chOff x="2200" y="1129"/>
                  <a:chExt cx="1685" cy="1685"/>
                </a:xfrm>
              </p:grpSpPr>
              <p:sp>
                <p:nvSpPr>
                  <p:cNvPr id="301234" name="Freeform 178">
                    <a:extLst>
                      <a:ext uri="{FF2B5EF4-FFF2-40B4-BE49-F238E27FC236}">
                        <a16:creationId xmlns:a16="http://schemas.microsoft.com/office/drawing/2014/main" id="{3E058A7D-9126-4E5E-9297-97B1C791BF2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35" name="Freeform 179">
                    <a:extLst>
                      <a:ext uri="{FF2B5EF4-FFF2-40B4-BE49-F238E27FC236}">
                        <a16:creationId xmlns:a16="http://schemas.microsoft.com/office/drawing/2014/main" id="{F7D95D84-1E00-45EB-AC29-EE3E48D8CE7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36" name="Freeform 180">
                    <a:extLst>
                      <a:ext uri="{FF2B5EF4-FFF2-40B4-BE49-F238E27FC236}">
                        <a16:creationId xmlns:a16="http://schemas.microsoft.com/office/drawing/2014/main" id="{67159BD7-94ED-4059-A1CD-99D4B87FBAA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37" name="Freeform 181">
                    <a:extLst>
                      <a:ext uri="{FF2B5EF4-FFF2-40B4-BE49-F238E27FC236}">
                        <a16:creationId xmlns:a16="http://schemas.microsoft.com/office/drawing/2014/main" id="{5F52AAB2-5E3D-4113-93D2-1A5CC7C3B284}"/>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38" name="Freeform 182">
                    <a:extLst>
                      <a:ext uri="{FF2B5EF4-FFF2-40B4-BE49-F238E27FC236}">
                        <a16:creationId xmlns:a16="http://schemas.microsoft.com/office/drawing/2014/main" id="{0D9529C6-D2C1-474A-89AF-BCD1BBF4B64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39" name="Group 183">
                  <a:extLst>
                    <a:ext uri="{FF2B5EF4-FFF2-40B4-BE49-F238E27FC236}">
                      <a16:creationId xmlns:a16="http://schemas.microsoft.com/office/drawing/2014/main" id="{67D0E92A-A57D-45B2-91F8-284210B9B973}"/>
                    </a:ext>
                  </a:extLst>
                </p:cNvPr>
                <p:cNvGrpSpPr>
                  <a:grpSpLocks/>
                </p:cNvGrpSpPr>
                <p:nvPr/>
              </p:nvGrpSpPr>
              <p:grpSpPr bwMode="auto">
                <a:xfrm>
                  <a:off x="1503" y="2156"/>
                  <a:ext cx="527" cy="534"/>
                  <a:chOff x="2200" y="1129"/>
                  <a:chExt cx="1685" cy="1685"/>
                </a:xfrm>
              </p:grpSpPr>
              <p:sp>
                <p:nvSpPr>
                  <p:cNvPr id="301240" name="Freeform 184">
                    <a:extLst>
                      <a:ext uri="{FF2B5EF4-FFF2-40B4-BE49-F238E27FC236}">
                        <a16:creationId xmlns:a16="http://schemas.microsoft.com/office/drawing/2014/main" id="{90DB2BE1-0F01-4B65-B863-DF8779FB848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41" name="Freeform 185">
                    <a:extLst>
                      <a:ext uri="{FF2B5EF4-FFF2-40B4-BE49-F238E27FC236}">
                        <a16:creationId xmlns:a16="http://schemas.microsoft.com/office/drawing/2014/main" id="{94481956-2AEA-4A66-BAAE-412851666503}"/>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42" name="Freeform 186">
                    <a:extLst>
                      <a:ext uri="{FF2B5EF4-FFF2-40B4-BE49-F238E27FC236}">
                        <a16:creationId xmlns:a16="http://schemas.microsoft.com/office/drawing/2014/main" id="{2547EDEB-B95C-4DA5-BFD7-D2D0E9461AB5}"/>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43" name="Freeform 187">
                    <a:extLst>
                      <a:ext uri="{FF2B5EF4-FFF2-40B4-BE49-F238E27FC236}">
                        <a16:creationId xmlns:a16="http://schemas.microsoft.com/office/drawing/2014/main" id="{74DD668E-2CA0-4CB2-B920-27295A7434C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44" name="Freeform 188">
                    <a:extLst>
                      <a:ext uri="{FF2B5EF4-FFF2-40B4-BE49-F238E27FC236}">
                        <a16:creationId xmlns:a16="http://schemas.microsoft.com/office/drawing/2014/main" id="{6C05E41C-496F-4F64-8CC6-F3C7CC78791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45" name="Group 189">
                  <a:extLst>
                    <a:ext uri="{FF2B5EF4-FFF2-40B4-BE49-F238E27FC236}">
                      <a16:creationId xmlns:a16="http://schemas.microsoft.com/office/drawing/2014/main" id="{CA792FCD-B0FD-4B7B-B3E2-AA20DA0C5196}"/>
                    </a:ext>
                  </a:extLst>
                </p:cNvPr>
                <p:cNvGrpSpPr>
                  <a:grpSpLocks/>
                </p:cNvGrpSpPr>
                <p:nvPr/>
              </p:nvGrpSpPr>
              <p:grpSpPr bwMode="auto">
                <a:xfrm>
                  <a:off x="1599" y="2252"/>
                  <a:ext cx="527" cy="534"/>
                  <a:chOff x="2200" y="1129"/>
                  <a:chExt cx="1685" cy="1685"/>
                </a:xfrm>
              </p:grpSpPr>
              <p:sp>
                <p:nvSpPr>
                  <p:cNvPr id="301246" name="Freeform 190">
                    <a:extLst>
                      <a:ext uri="{FF2B5EF4-FFF2-40B4-BE49-F238E27FC236}">
                        <a16:creationId xmlns:a16="http://schemas.microsoft.com/office/drawing/2014/main" id="{7C937E44-37D1-4763-9C80-BED9ABF49D2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47" name="Freeform 191">
                    <a:extLst>
                      <a:ext uri="{FF2B5EF4-FFF2-40B4-BE49-F238E27FC236}">
                        <a16:creationId xmlns:a16="http://schemas.microsoft.com/office/drawing/2014/main" id="{C9090590-5A98-467C-9864-EF1E00CAF00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48" name="Freeform 192">
                    <a:extLst>
                      <a:ext uri="{FF2B5EF4-FFF2-40B4-BE49-F238E27FC236}">
                        <a16:creationId xmlns:a16="http://schemas.microsoft.com/office/drawing/2014/main" id="{57C768D7-7477-496D-9EAF-CBA5FB411C9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49" name="Freeform 193">
                    <a:extLst>
                      <a:ext uri="{FF2B5EF4-FFF2-40B4-BE49-F238E27FC236}">
                        <a16:creationId xmlns:a16="http://schemas.microsoft.com/office/drawing/2014/main" id="{ED28C6B9-9EE7-4F68-A6C5-737DF77BC9B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50" name="Freeform 194">
                    <a:extLst>
                      <a:ext uri="{FF2B5EF4-FFF2-40B4-BE49-F238E27FC236}">
                        <a16:creationId xmlns:a16="http://schemas.microsoft.com/office/drawing/2014/main" id="{6657659A-0F72-4AA4-B912-5FB4BAED736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51" name="Group 195">
                  <a:extLst>
                    <a:ext uri="{FF2B5EF4-FFF2-40B4-BE49-F238E27FC236}">
                      <a16:creationId xmlns:a16="http://schemas.microsoft.com/office/drawing/2014/main" id="{0DE21294-1043-4B68-88D6-6D54C8CE3904}"/>
                    </a:ext>
                  </a:extLst>
                </p:cNvPr>
                <p:cNvGrpSpPr>
                  <a:grpSpLocks/>
                </p:cNvGrpSpPr>
                <p:nvPr/>
              </p:nvGrpSpPr>
              <p:grpSpPr bwMode="auto">
                <a:xfrm>
                  <a:off x="1683" y="2348"/>
                  <a:ext cx="527" cy="534"/>
                  <a:chOff x="2200" y="1129"/>
                  <a:chExt cx="1685" cy="1685"/>
                </a:xfrm>
              </p:grpSpPr>
              <p:sp>
                <p:nvSpPr>
                  <p:cNvPr id="301252" name="Freeform 196">
                    <a:extLst>
                      <a:ext uri="{FF2B5EF4-FFF2-40B4-BE49-F238E27FC236}">
                        <a16:creationId xmlns:a16="http://schemas.microsoft.com/office/drawing/2014/main" id="{418BAB47-B3B8-45A2-B41F-78BC2DEFCBB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53" name="Freeform 197">
                    <a:extLst>
                      <a:ext uri="{FF2B5EF4-FFF2-40B4-BE49-F238E27FC236}">
                        <a16:creationId xmlns:a16="http://schemas.microsoft.com/office/drawing/2014/main" id="{12F501A6-5E71-4C60-8D6B-100817222B0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54" name="Freeform 198">
                    <a:extLst>
                      <a:ext uri="{FF2B5EF4-FFF2-40B4-BE49-F238E27FC236}">
                        <a16:creationId xmlns:a16="http://schemas.microsoft.com/office/drawing/2014/main" id="{80B87070-8D09-433B-BCB2-11477542876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55" name="Freeform 199">
                    <a:extLst>
                      <a:ext uri="{FF2B5EF4-FFF2-40B4-BE49-F238E27FC236}">
                        <a16:creationId xmlns:a16="http://schemas.microsoft.com/office/drawing/2014/main" id="{E375F0E2-666E-4105-AD31-B3737E2D6D0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56" name="Freeform 200">
                    <a:extLst>
                      <a:ext uri="{FF2B5EF4-FFF2-40B4-BE49-F238E27FC236}">
                        <a16:creationId xmlns:a16="http://schemas.microsoft.com/office/drawing/2014/main" id="{9466DF28-AB5B-4796-918E-FEE580E0662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57" name="Group 201">
                  <a:extLst>
                    <a:ext uri="{FF2B5EF4-FFF2-40B4-BE49-F238E27FC236}">
                      <a16:creationId xmlns:a16="http://schemas.microsoft.com/office/drawing/2014/main" id="{96A089F7-2D5B-43D2-93AF-A3AC375431F9}"/>
                    </a:ext>
                  </a:extLst>
                </p:cNvPr>
                <p:cNvGrpSpPr>
                  <a:grpSpLocks/>
                </p:cNvGrpSpPr>
                <p:nvPr/>
              </p:nvGrpSpPr>
              <p:grpSpPr bwMode="auto">
                <a:xfrm>
                  <a:off x="1779" y="2444"/>
                  <a:ext cx="527" cy="534"/>
                  <a:chOff x="2200" y="1129"/>
                  <a:chExt cx="1685" cy="1685"/>
                </a:xfrm>
              </p:grpSpPr>
              <p:sp>
                <p:nvSpPr>
                  <p:cNvPr id="301258" name="Freeform 202">
                    <a:extLst>
                      <a:ext uri="{FF2B5EF4-FFF2-40B4-BE49-F238E27FC236}">
                        <a16:creationId xmlns:a16="http://schemas.microsoft.com/office/drawing/2014/main" id="{929487EC-C38D-4689-A9B3-874CE75E8B8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59" name="Freeform 203">
                    <a:extLst>
                      <a:ext uri="{FF2B5EF4-FFF2-40B4-BE49-F238E27FC236}">
                        <a16:creationId xmlns:a16="http://schemas.microsoft.com/office/drawing/2014/main" id="{9F1A348A-E002-4CDA-8EC7-76BEC70446F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60" name="Freeform 204">
                    <a:extLst>
                      <a:ext uri="{FF2B5EF4-FFF2-40B4-BE49-F238E27FC236}">
                        <a16:creationId xmlns:a16="http://schemas.microsoft.com/office/drawing/2014/main" id="{361E2C27-3310-49DC-9B26-BEFB31B9548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61" name="Freeform 205">
                    <a:extLst>
                      <a:ext uri="{FF2B5EF4-FFF2-40B4-BE49-F238E27FC236}">
                        <a16:creationId xmlns:a16="http://schemas.microsoft.com/office/drawing/2014/main" id="{A9DEB501-7C61-44B3-AE5C-B38CD64118A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62" name="Freeform 206">
                    <a:extLst>
                      <a:ext uri="{FF2B5EF4-FFF2-40B4-BE49-F238E27FC236}">
                        <a16:creationId xmlns:a16="http://schemas.microsoft.com/office/drawing/2014/main" id="{4E3FD836-4EF7-4FB2-9762-47905F1D632E}"/>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1263" name="Group 207">
                <a:extLst>
                  <a:ext uri="{FF2B5EF4-FFF2-40B4-BE49-F238E27FC236}">
                    <a16:creationId xmlns:a16="http://schemas.microsoft.com/office/drawing/2014/main" id="{34B50726-9F75-41D9-B90D-3AD94B6F8E85}"/>
                  </a:ext>
                </a:extLst>
              </p:cNvPr>
              <p:cNvGrpSpPr>
                <a:grpSpLocks/>
              </p:cNvGrpSpPr>
              <p:nvPr/>
            </p:nvGrpSpPr>
            <p:grpSpPr bwMode="auto">
              <a:xfrm>
                <a:off x="3530" y="2970"/>
                <a:ext cx="1181" cy="1206"/>
                <a:chOff x="1125" y="1772"/>
                <a:chExt cx="1181" cy="1206"/>
              </a:xfrm>
            </p:grpSpPr>
            <p:grpSp>
              <p:nvGrpSpPr>
                <p:cNvPr id="301264" name="Group 208">
                  <a:extLst>
                    <a:ext uri="{FF2B5EF4-FFF2-40B4-BE49-F238E27FC236}">
                      <a16:creationId xmlns:a16="http://schemas.microsoft.com/office/drawing/2014/main" id="{E3E37373-D8D8-44B2-B7D2-B6A524F004B1}"/>
                    </a:ext>
                  </a:extLst>
                </p:cNvPr>
                <p:cNvGrpSpPr>
                  <a:grpSpLocks/>
                </p:cNvGrpSpPr>
                <p:nvPr/>
              </p:nvGrpSpPr>
              <p:grpSpPr bwMode="auto">
                <a:xfrm>
                  <a:off x="1125" y="1772"/>
                  <a:ext cx="527" cy="534"/>
                  <a:chOff x="2200" y="1129"/>
                  <a:chExt cx="1685" cy="1685"/>
                </a:xfrm>
              </p:grpSpPr>
              <p:sp>
                <p:nvSpPr>
                  <p:cNvPr id="301265" name="Freeform 209">
                    <a:extLst>
                      <a:ext uri="{FF2B5EF4-FFF2-40B4-BE49-F238E27FC236}">
                        <a16:creationId xmlns:a16="http://schemas.microsoft.com/office/drawing/2014/main" id="{6114E85D-1185-4DD0-87CD-3F0090FC1A9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66" name="Freeform 210">
                    <a:extLst>
                      <a:ext uri="{FF2B5EF4-FFF2-40B4-BE49-F238E27FC236}">
                        <a16:creationId xmlns:a16="http://schemas.microsoft.com/office/drawing/2014/main" id="{51CFFB9E-A2CE-4A47-8E3F-DC32F2A43FA3}"/>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67" name="Freeform 211">
                    <a:extLst>
                      <a:ext uri="{FF2B5EF4-FFF2-40B4-BE49-F238E27FC236}">
                        <a16:creationId xmlns:a16="http://schemas.microsoft.com/office/drawing/2014/main" id="{EBC06EBD-1543-4EE6-9E57-5D7E603CFED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68" name="Freeform 212">
                    <a:extLst>
                      <a:ext uri="{FF2B5EF4-FFF2-40B4-BE49-F238E27FC236}">
                        <a16:creationId xmlns:a16="http://schemas.microsoft.com/office/drawing/2014/main" id="{071FB99D-5CAA-43F7-B508-752A0E373E2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69" name="Freeform 213">
                    <a:extLst>
                      <a:ext uri="{FF2B5EF4-FFF2-40B4-BE49-F238E27FC236}">
                        <a16:creationId xmlns:a16="http://schemas.microsoft.com/office/drawing/2014/main" id="{3A7650EE-8249-44D1-8AC9-F648D9918A5D}"/>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70" name="Group 214">
                  <a:extLst>
                    <a:ext uri="{FF2B5EF4-FFF2-40B4-BE49-F238E27FC236}">
                      <a16:creationId xmlns:a16="http://schemas.microsoft.com/office/drawing/2014/main" id="{D2B535A3-12E0-47D5-8B6E-4F9C5DECD169}"/>
                    </a:ext>
                  </a:extLst>
                </p:cNvPr>
                <p:cNvGrpSpPr>
                  <a:grpSpLocks/>
                </p:cNvGrpSpPr>
                <p:nvPr/>
              </p:nvGrpSpPr>
              <p:grpSpPr bwMode="auto">
                <a:xfrm>
                  <a:off x="1215" y="1868"/>
                  <a:ext cx="527" cy="534"/>
                  <a:chOff x="2200" y="1129"/>
                  <a:chExt cx="1685" cy="1685"/>
                </a:xfrm>
              </p:grpSpPr>
              <p:sp>
                <p:nvSpPr>
                  <p:cNvPr id="301271" name="Freeform 215">
                    <a:extLst>
                      <a:ext uri="{FF2B5EF4-FFF2-40B4-BE49-F238E27FC236}">
                        <a16:creationId xmlns:a16="http://schemas.microsoft.com/office/drawing/2014/main" id="{844DC2C6-4227-4612-9A39-BEC18B3D586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72" name="Freeform 216">
                    <a:extLst>
                      <a:ext uri="{FF2B5EF4-FFF2-40B4-BE49-F238E27FC236}">
                        <a16:creationId xmlns:a16="http://schemas.microsoft.com/office/drawing/2014/main" id="{80918AB9-8324-40A4-A97F-CC5BE9EACD5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73" name="Freeform 217">
                    <a:extLst>
                      <a:ext uri="{FF2B5EF4-FFF2-40B4-BE49-F238E27FC236}">
                        <a16:creationId xmlns:a16="http://schemas.microsoft.com/office/drawing/2014/main" id="{CC4FF6CB-26D6-453F-95AC-C2D33C7B17D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74" name="Freeform 218">
                    <a:extLst>
                      <a:ext uri="{FF2B5EF4-FFF2-40B4-BE49-F238E27FC236}">
                        <a16:creationId xmlns:a16="http://schemas.microsoft.com/office/drawing/2014/main" id="{5C8077AE-3104-495F-9838-ED593595663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75" name="Freeform 219">
                    <a:extLst>
                      <a:ext uri="{FF2B5EF4-FFF2-40B4-BE49-F238E27FC236}">
                        <a16:creationId xmlns:a16="http://schemas.microsoft.com/office/drawing/2014/main" id="{D33F156F-C967-4989-97CD-7D94C8FC24A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76" name="Group 220">
                  <a:extLst>
                    <a:ext uri="{FF2B5EF4-FFF2-40B4-BE49-F238E27FC236}">
                      <a16:creationId xmlns:a16="http://schemas.microsoft.com/office/drawing/2014/main" id="{0B8A263E-2CD1-43DF-BDF8-8C2F0B5B2C4C}"/>
                    </a:ext>
                  </a:extLst>
                </p:cNvPr>
                <p:cNvGrpSpPr>
                  <a:grpSpLocks/>
                </p:cNvGrpSpPr>
                <p:nvPr/>
              </p:nvGrpSpPr>
              <p:grpSpPr bwMode="auto">
                <a:xfrm>
                  <a:off x="1311" y="1964"/>
                  <a:ext cx="527" cy="534"/>
                  <a:chOff x="2200" y="1129"/>
                  <a:chExt cx="1685" cy="1685"/>
                </a:xfrm>
              </p:grpSpPr>
              <p:sp>
                <p:nvSpPr>
                  <p:cNvPr id="301277" name="Freeform 221">
                    <a:extLst>
                      <a:ext uri="{FF2B5EF4-FFF2-40B4-BE49-F238E27FC236}">
                        <a16:creationId xmlns:a16="http://schemas.microsoft.com/office/drawing/2014/main" id="{2BBADB1C-B049-4D6D-9A90-EA43BDC84AE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78" name="Freeform 222">
                    <a:extLst>
                      <a:ext uri="{FF2B5EF4-FFF2-40B4-BE49-F238E27FC236}">
                        <a16:creationId xmlns:a16="http://schemas.microsoft.com/office/drawing/2014/main" id="{F025B0FE-334C-4400-8179-E7B26BEABC4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79" name="Freeform 223">
                    <a:extLst>
                      <a:ext uri="{FF2B5EF4-FFF2-40B4-BE49-F238E27FC236}">
                        <a16:creationId xmlns:a16="http://schemas.microsoft.com/office/drawing/2014/main" id="{78C9C034-2008-42C8-BAD0-64E0DEB3F12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80" name="Freeform 224">
                    <a:extLst>
                      <a:ext uri="{FF2B5EF4-FFF2-40B4-BE49-F238E27FC236}">
                        <a16:creationId xmlns:a16="http://schemas.microsoft.com/office/drawing/2014/main" id="{2A12B2AA-FEF2-4196-A105-BDA0A1CAD62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81" name="Freeform 225">
                    <a:extLst>
                      <a:ext uri="{FF2B5EF4-FFF2-40B4-BE49-F238E27FC236}">
                        <a16:creationId xmlns:a16="http://schemas.microsoft.com/office/drawing/2014/main" id="{3EB1BF9E-CC07-442D-9C66-9FB634C819F4}"/>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82" name="Group 226">
                  <a:extLst>
                    <a:ext uri="{FF2B5EF4-FFF2-40B4-BE49-F238E27FC236}">
                      <a16:creationId xmlns:a16="http://schemas.microsoft.com/office/drawing/2014/main" id="{6C098029-76CF-4567-A4BB-EFAEB1EF5E83}"/>
                    </a:ext>
                  </a:extLst>
                </p:cNvPr>
                <p:cNvGrpSpPr>
                  <a:grpSpLocks/>
                </p:cNvGrpSpPr>
                <p:nvPr/>
              </p:nvGrpSpPr>
              <p:grpSpPr bwMode="auto">
                <a:xfrm>
                  <a:off x="1407" y="2060"/>
                  <a:ext cx="527" cy="534"/>
                  <a:chOff x="2200" y="1129"/>
                  <a:chExt cx="1685" cy="1685"/>
                </a:xfrm>
              </p:grpSpPr>
              <p:sp>
                <p:nvSpPr>
                  <p:cNvPr id="301283" name="Freeform 227">
                    <a:extLst>
                      <a:ext uri="{FF2B5EF4-FFF2-40B4-BE49-F238E27FC236}">
                        <a16:creationId xmlns:a16="http://schemas.microsoft.com/office/drawing/2014/main" id="{E9FDD6B3-D21B-4DB4-A0C6-B8E97D2D521E}"/>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84" name="Freeform 228">
                    <a:extLst>
                      <a:ext uri="{FF2B5EF4-FFF2-40B4-BE49-F238E27FC236}">
                        <a16:creationId xmlns:a16="http://schemas.microsoft.com/office/drawing/2014/main" id="{669EC925-AAA1-40A8-840C-E6267B98D5A7}"/>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85" name="Freeform 229">
                    <a:extLst>
                      <a:ext uri="{FF2B5EF4-FFF2-40B4-BE49-F238E27FC236}">
                        <a16:creationId xmlns:a16="http://schemas.microsoft.com/office/drawing/2014/main" id="{CC6F46DC-9BF7-48AC-BD94-51E9A7E8DD15}"/>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86" name="Freeform 230">
                    <a:extLst>
                      <a:ext uri="{FF2B5EF4-FFF2-40B4-BE49-F238E27FC236}">
                        <a16:creationId xmlns:a16="http://schemas.microsoft.com/office/drawing/2014/main" id="{B3F3911E-A97C-4077-9C97-1B401522FA56}"/>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87" name="Freeform 231">
                    <a:extLst>
                      <a:ext uri="{FF2B5EF4-FFF2-40B4-BE49-F238E27FC236}">
                        <a16:creationId xmlns:a16="http://schemas.microsoft.com/office/drawing/2014/main" id="{AFCE9697-912D-4979-8C8B-DDE8AE971F28}"/>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88" name="Group 232">
                  <a:extLst>
                    <a:ext uri="{FF2B5EF4-FFF2-40B4-BE49-F238E27FC236}">
                      <a16:creationId xmlns:a16="http://schemas.microsoft.com/office/drawing/2014/main" id="{022BE77E-2AE9-4543-A554-C7D609AEEEC4}"/>
                    </a:ext>
                  </a:extLst>
                </p:cNvPr>
                <p:cNvGrpSpPr>
                  <a:grpSpLocks/>
                </p:cNvGrpSpPr>
                <p:nvPr/>
              </p:nvGrpSpPr>
              <p:grpSpPr bwMode="auto">
                <a:xfrm>
                  <a:off x="1503" y="2156"/>
                  <a:ext cx="527" cy="534"/>
                  <a:chOff x="2200" y="1129"/>
                  <a:chExt cx="1685" cy="1685"/>
                </a:xfrm>
              </p:grpSpPr>
              <p:sp>
                <p:nvSpPr>
                  <p:cNvPr id="301289" name="Freeform 233">
                    <a:extLst>
                      <a:ext uri="{FF2B5EF4-FFF2-40B4-BE49-F238E27FC236}">
                        <a16:creationId xmlns:a16="http://schemas.microsoft.com/office/drawing/2014/main" id="{961899AB-8E38-4984-A8AD-1DE8C038EC3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90" name="Freeform 234">
                    <a:extLst>
                      <a:ext uri="{FF2B5EF4-FFF2-40B4-BE49-F238E27FC236}">
                        <a16:creationId xmlns:a16="http://schemas.microsoft.com/office/drawing/2014/main" id="{1F992471-5C8B-478A-A3E2-507EC9238DDB}"/>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91" name="Freeform 235">
                    <a:extLst>
                      <a:ext uri="{FF2B5EF4-FFF2-40B4-BE49-F238E27FC236}">
                        <a16:creationId xmlns:a16="http://schemas.microsoft.com/office/drawing/2014/main" id="{9B35A39B-0570-4373-B82C-54E1E2109C0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92" name="Freeform 236">
                    <a:extLst>
                      <a:ext uri="{FF2B5EF4-FFF2-40B4-BE49-F238E27FC236}">
                        <a16:creationId xmlns:a16="http://schemas.microsoft.com/office/drawing/2014/main" id="{786329B1-728A-4C15-82AB-A5FBE28CB30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93" name="Freeform 237">
                    <a:extLst>
                      <a:ext uri="{FF2B5EF4-FFF2-40B4-BE49-F238E27FC236}">
                        <a16:creationId xmlns:a16="http://schemas.microsoft.com/office/drawing/2014/main" id="{61E394F6-00CC-4945-8234-8EDD6C85B975}"/>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294" name="Group 238">
                  <a:extLst>
                    <a:ext uri="{FF2B5EF4-FFF2-40B4-BE49-F238E27FC236}">
                      <a16:creationId xmlns:a16="http://schemas.microsoft.com/office/drawing/2014/main" id="{4BBDD3FF-A726-4A81-A6E7-AF101CA6A779}"/>
                    </a:ext>
                  </a:extLst>
                </p:cNvPr>
                <p:cNvGrpSpPr>
                  <a:grpSpLocks/>
                </p:cNvGrpSpPr>
                <p:nvPr/>
              </p:nvGrpSpPr>
              <p:grpSpPr bwMode="auto">
                <a:xfrm>
                  <a:off x="1599" y="2252"/>
                  <a:ext cx="527" cy="534"/>
                  <a:chOff x="2200" y="1129"/>
                  <a:chExt cx="1685" cy="1685"/>
                </a:xfrm>
              </p:grpSpPr>
              <p:sp>
                <p:nvSpPr>
                  <p:cNvPr id="301295" name="Freeform 239">
                    <a:extLst>
                      <a:ext uri="{FF2B5EF4-FFF2-40B4-BE49-F238E27FC236}">
                        <a16:creationId xmlns:a16="http://schemas.microsoft.com/office/drawing/2014/main" id="{B362AEE6-34E3-45B5-AE2E-A94720391CE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96" name="Freeform 240">
                    <a:extLst>
                      <a:ext uri="{FF2B5EF4-FFF2-40B4-BE49-F238E27FC236}">
                        <a16:creationId xmlns:a16="http://schemas.microsoft.com/office/drawing/2014/main" id="{7B99A152-8F0D-4590-861F-957E450DEF77}"/>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97" name="Freeform 241">
                    <a:extLst>
                      <a:ext uri="{FF2B5EF4-FFF2-40B4-BE49-F238E27FC236}">
                        <a16:creationId xmlns:a16="http://schemas.microsoft.com/office/drawing/2014/main" id="{8DC0BCDA-2513-43FA-8896-9209A6F1E235}"/>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98" name="Freeform 242">
                    <a:extLst>
                      <a:ext uri="{FF2B5EF4-FFF2-40B4-BE49-F238E27FC236}">
                        <a16:creationId xmlns:a16="http://schemas.microsoft.com/office/drawing/2014/main" id="{EB1BCA6F-383C-4AE0-A8DC-708D29785A2E}"/>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299" name="Freeform 243">
                    <a:extLst>
                      <a:ext uri="{FF2B5EF4-FFF2-40B4-BE49-F238E27FC236}">
                        <a16:creationId xmlns:a16="http://schemas.microsoft.com/office/drawing/2014/main" id="{85140F8E-866B-4301-82B7-984C0E8E744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00" name="Group 244">
                  <a:extLst>
                    <a:ext uri="{FF2B5EF4-FFF2-40B4-BE49-F238E27FC236}">
                      <a16:creationId xmlns:a16="http://schemas.microsoft.com/office/drawing/2014/main" id="{54CB36DC-7C3C-4802-B08E-28C0DC51E798}"/>
                    </a:ext>
                  </a:extLst>
                </p:cNvPr>
                <p:cNvGrpSpPr>
                  <a:grpSpLocks/>
                </p:cNvGrpSpPr>
                <p:nvPr/>
              </p:nvGrpSpPr>
              <p:grpSpPr bwMode="auto">
                <a:xfrm>
                  <a:off x="1683" y="2348"/>
                  <a:ext cx="527" cy="534"/>
                  <a:chOff x="2200" y="1129"/>
                  <a:chExt cx="1685" cy="1685"/>
                </a:xfrm>
              </p:grpSpPr>
              <p:sp>
                <p:nvSpPr>
                  <p:cNvPr id="301301" name="Freeform 245">
                    <a:extLst>
                      <a:ext uri="{FF2B5EF4-FFF2-40B4-BE49-F238E27FC236}">
                        <a16:creationId xmlns:a16="http://schemas.microsoft.com/office/drawing/2014/main" id="{F388536C-32F2-4EDB-AEB4-BC06C167FC4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02" name="Freeform 246">
                    <a:extLst>
                      <a:ext uri="{FF2B5EF4-FFF2-40B4-BE49-F238E27FC236}">
                        <a16:creationId xmlns:a16="http://schemas.microsoft.com/office/drawing/2014/main" id="{B04BC8B9-94DB-4EA3-8F87-35D0FD0683BC}"/>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03" name="Freeform 247">
                    <a:extLst>
                      <a:ext uri="{FF2B5EF4-FFF2-40B4-BE49-F238E27FC236}">
                        <a16:creationId xmlns:a16="http://schemas.microsoft.com/office/drawing/2014/main" id="{C20884AD-3D51-4E98-AE4A-AAD666CA76E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04" name="Freeform 248">
                    <a:extLst>
                      <a:ext uri="{FF2B5EF4-FFF2-40B4-BE49-F238E27FC236}">
                        <a16:creationId xmlns:a16="http://schemas.microsoft.com/office/drawing/2014/main" id="{04433F31-56C2-429E-98CC-77849D6760F6}"/>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05" name="Freeform 249">
                    <a:extLst>
                      <a:ext uri="{FF2B5EF4-FFF2-40B4-BE49-F238E27FC236}">
                        <a16:creationId xmlns:a16="http://schemas.microsoft.com/office/drawing/2014/main" id="{E690D662-5AC5-4F6B-9968-5F7C8A0151F7}"/>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06" name="Group 250">
                  <a:extLst>
                    <a:ext uri="{FF2B5EF4-FFF2-40B4-BE49-F238E27FC236}">
                      <a16:creationId xmlns:a16="http://schemas.microsoft.com/office/drawing/2014/main" id="{D0D8E46B-D648-4D1E-9346-2752F7F48567}"/>
                    </a:ext>
                  </a:extLst>
                </p:cNvPr>
                <p:cNvGrpSpPr>
                  <a:grpSpLocks/>
                </p:cNvGrpSpPr>
                <p:nvPr/>
              </p:nvGrpSpPr>
              <p:grpSpPr bwMode="auto">
                <a:xfrm>
                  <a:off x="1779" y="2444"/>
                  <a:ext cx="527" cy="534"/>
                  <a:chOff x="2200" y="1129"/>
                  <a:chExt cx="1685" cy="1685"/>
                </a:xfrm>
              </p:grpSpPr>
              <p:sp>
                <p:nvSpPr>
                  <p:cNvPr id="301307" name="Freeform 251">
                    <a:extLst>
                      <a:ext uri="{FF2B5EF4-FFF2-40B4-BE49-F238E27FC236}">
                        <a16:creationId xmlns:a16="http://schemas.microsoft.com/office/drawing/2014/main" id="{4F6F105E-147C-410E-8D6A-BFD30CC37C4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08" name="Freeform 252">
                    <a:extLst>
                      <a:ext uri="{FF2B5EF4-FFF2-40B4-BE49-F238E27FC236}">
                        <a16:creationId xmlns:a16="http://schemas.microsoft.com/office/drawing/2014/main" id="{47399BEB-7A04-4374-9D06-5D436289CBE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09" name="Freeform 253">
                    <a:extLst>
                      <a:ext uri="{FF2B5EF4-FFF2-40B4-BE49-F238E27FC236}">
                        <a16:creationId xmlns:a16="http://schemas.microsoft.com/office/drawing/2014/main" id="{60EC98B7-DDB0-44F8-9814-9CD920CFFC0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10" name="Freeform 254">
                    <a:extLst>
                      <a:ext uri="{FF2B5EF4-FFF2-40B4-BE49-F238E27FC236}">
                        <a16:creationId xmlns:a16="http://schemas.microsoft.com/office/drawing/2014/main" id="{9BD3FD69-5B9A-4D72-BE4F-0D8B948184C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11" name="Freeform 255">
                    <a:extLst>
                      <a:ext uri="{FF2B5EF4-FFF2-40B4-BE49-F238E27FC236}">
                        <a16:creationId xmlns:a16="http://schemas.microsoft.com/office/drawing/2014/main" id="{35490E5B-5D04-46B8-BE74-CAD9152824E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1312" name="Group 256">
                <a:extLst>
                  <a:ext uri="{FF2B5EF4-FFF2-40B4-BE49-F238E27FC236}">
                    <a16:creationId xmlns:a16="http://schemas.microsoft.com/office/drawing/2014/main" id="{A99FACF2-D00C-49A5-8DAC-73124CCE7ECE}"/>
                  </a:ext>
                </a:extLst>
              </p:cNvPr>
              <p:cNvGrpSpPr>
                <a:grpSpLocks/>
              </p:cNvGrpSpPr>
              <p:nvPr/>
            </p:nvGrpSpPr>
            <p:grpSpPr bwMode="auto">
              <a:xfrm>
                <a:off x="3801" y="2988"/>
                <a:ext cx="1181" cy="1206"/>
                <a:chOff x="1125" y="1772"/>
                <a:chExt cx="1181" cy="1206"/>
              </a:xfrm>
            </p:grpSpPr>
            <p:grpSp>
              <p:nvGrpSpPr>
                <p:cNvPr id="301313" name="Group 257">
                  <a:extLst>
                    <a:ext uri="{FF2B5EF4-FFF2-40B4-BE49-F238E27FC236}">
                      <a16:creationId xmlns:a16="http://schemas.microsoft.com/office/drawing/2014/main" id="{C278D282-A2BF-4BCF-B249-8F3D6CC3A6E7}"/>
                    </a:ext>
                  </a:extLst>
                </p:cNvPr>
                <p:cNvGrpSpPr>
                  <a:grpSpLocks/>
                </p:cNvGrpSpPr>
                <p:nvPr/>
              </p:nvGrpSpPr>
              <p:grpSpPr bwMode="auto">
                <a:xfrm>
                  <a:off x="1125" y="1772"/>
                  <a:ext cx="527" cy="534"/>
                  <a:chOff x="2200" y="1129"/>
                  <a:chExt cx="1685" cy="1685"/>
                </a:xfrm>
              </p:grpSpPr>
              <p:sp>
                <p:nvSpPr>
                  <p:cNvPr id="301314" name="Freeform 258">
                    <a:extLst>
                      <a:ext uri="{FF2B5EF4-FFF2-40B4-BE49-F238E27FC236}">
                        <a16:creationId xmlns:a16="http://schemas.microsoft.com/office/drawing/2014/main" id="{B4D28912-7EB4-4FD1-9D94-65319415177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15" name="Freeform 259">
                    <a:extLst>
                      <a:ext uri="{FF2B5EF4-FFF2-40B4-BE49-F238E27FC236}">
                        <a16:creationId xmlns:a16="http://schemas.microsoft.com/office/drawing/2014/main" id="{F4F5F537-E0E3-4867-A646-690D94E9C6D8}"/>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16" name="Freeform 260">
                    <a:extLst>
                      <a:ext uri="{FF2B5EF4-FFF2-40B4-BE49-F238E27FC236}">
                        <a16:creationId xmlns:a16="http://schemas.microsoft.com/office/drawing/2014/main" id="{48BB82C3-730E-4764-BADF-1C6241CC6F9E}"/>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17" name="Freeform 261">
                    <a:extLst>
                      <a:ext uri="{FF2B5EF4-FFF2-40B4-BE49-F238E27FC236}">
                        <a16:creationId xmlns:a16="http://schemas.microsoft.com/office/drawing/2014/main" id="{9E333B52-E236-4FCD-BADB-B418412D94F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18" name="Freeform 262">
                    <a:extLst>
                      <a:ext uri="{FF2B5EF4-FFF2-40B4-BE49-F238E27FC236}">
                        <a16:creationId xmlns:a16="http://schemas.microsoft.com/office/drawing/2014/main" id="{3C183F9F-DBF2-4CB2-B456-37C45C0703E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19" name="Group 263">
                  <a:extLst>
                    <a:ext uri="{FF2B5EF4-FFF2-40B4-BE49-F238E27FC236}">
                      <a16:creationId xmlns:a16="http://schemas.microsoft.com/office/drawing/2014/main" id="{F58564B1-EDB2-4670-924E-236ADD025437}"/>
                    </a:ext>
                  </a:extLst>
                </p:cNvPr>
                <p:cNvGrpSpPr>
                  <a:grpSpLocks/>
                </p:cNvGrpSpPr>
                <p:nvPr/>
              </p:nvGrpSpPr>
              <p:grpSpPr bwMode="auto">
                <a:xfrm>
                  <a:off x="1215" y="1868"/>
                  <a:ext cx="527" cy="534"/>
                  <a:chOff x="2200" y="1129"/>
                  <a:chExt cx="1685" cy="1685"/>
                </a:xfrm>
              </p:grpSpPr>
              <p:sp>
                <p:nvSpPr>
                  <p:cNvPr id="301320" name="Freeform 264">
                    <a:extLst>
                      <a:ext uri="{FF2B5EF4-FFF2-40B4-BE49-F238E27FC236}">
                        <a16:creationId xmlns:a16="http://schemas.microsoft.com/office/drawing/2014/main" id="{53F8B84B-B483-417F-AA1C-7D9639EBA0E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21" name="Freeform 265">
                    <a:extLst>
                      <a:ext uri="{FF2B5EF4-FFF2-40B4-BE49-F238E27FC236}">
                        <a16:creationId xmlns:a16="http://schemas.microsoft.com/office/drawing/2014/main" id="{62AC01EF-4582-434A-BC8E-0D6F9C52931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22" name="Freeform 266">
                    <a:extLst>
                      <a:ext uri="{FF2B5EF4-FFF2-40B4-BE49-F238E27FC236}">
                        <a16:creationId xmlns:a16="http://schemas.microsoft.com/office/drawing/2014/main" id="{72D023C3-DDEC-4FB9-A26D-B20828E6E60E}"/>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23" name="Freeform 267">
                    <a:extLst>
                      <a:ext uri="{FF2B5EF4-FFF2-40B4-BE49-F238E27FC236}">
                        <a16:creationId xmlns:a16="http://schemas.microsoft.com/office/drawing/2014/main" id="{BF78DA1D-764F-47C7-A030-8DFF773042C1}"/>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24" name="Freeform 268">
                    <a:extLst>
                      <a:ext uri="{FF2B5EF4-FFF2-40B4-BE49-F238E27FC236}">
                        <a16:creationId xmlns:a16="http://schemas.microsoft.com/office/drawing/2014/main" id="{D528824D-FD1C-4E57-934E-AE9A5452529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25" name="Group 269">
                  <a:extLst>
                    <a:ext uri="{FF2B5EF4-FFF2-40B4-BE49-F238E27FC236}">
                      <a16:creationId xmlns:a16="http://schemas.microsoft.com/office/drawing/2014/main" id="{D92E5FEC-CA25-44CE-9C85-4C342163D3E8}"/>
                    </a:ext>
                  </a:extLst>
                </p:cNvPr>
                <p:cNvGrpSpPr>
                  <a:grpSpLocks/>
                </p:cNvGrpSpPr>
                <p:nvPr/>
              </p:nvGrpSpPr>
              <p:grpSpPr bwMode="auto">
                <a:xfrm>
                  <a:off x="1311" y="1964"/>
                  <a:ext cx="527" cy="534"/>
                  <a:chOff x="2200" y="1129"/>
                  <a:chExt cx="1685" cy="1685"/>
                </a:xfrm>
              </p:grpSpPr>
              <p:sp>
                <p:nvSpPr>
                  <p:cNvPr id="301326" name="Freeform 270">
                    <a:extLst>
                      <a:ext uri="{FF2B5EF4-FFF2-40B4-BE49-F238E27FC236}">
                        <a16:creationId xmlns:a16="http://schemas.microsoft.com/office/drawing/2014/main" id="{4D2E9982-692B-4167-81A8-C618A540353A}"/>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27" name="Freeform 271">
                    <a:extLst>
                      <a:ext uri="{FF2B5EF4-FFF2-40B4-BE49-F238E27FC236}">
                        <a16:creationId xmlns:a16="http://schemas.microsoft.com/office/drawing/2014/main" id="{8022C615-552F-4FCE-8830-31088A531B4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28" name="Freeform 272">
                    <a:extLst>
                      <a:ext uri="{FF2B5EF4-FFF2-40B4-BE49-F238E27FC236}">
                        <a16:creationId xmlns:a16="http://schemas.microsoft.com/office/drawing/2014/main" id="{74503264-8EC7-4618-9B76-48A8D2934371}"/>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29" name="Freeform 273">
                    <a:extLst>
                      <a:ext uri="{FF2B5EF4-FFF2-40B4-BE49-F238E27FC236}">
                        <a16:creationId xmlns:a16="http://schemas.microsoft.com/office/drawing/2014/main" id="{7166DD1F-8B2E-40C3-A8F0-072446ED7CF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30" name="Freeform 274">
                    <a:extLst>
                      <a:ext uri="{FF2B5EF4-FFF2-40B4-BE49-F238E27FC236}">
                        <a16:creationId xmlns:a16="http://schemas.microsoft.com/office/drawing/2014/main" id="{282919D2-A720-4485-A2EB-1C356D615EA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31" name="Group 275">
                  <a:extLst>
                    <a:ext uri="{FF2B5EF4-FFF2-40B4-BE49-F238E27FC236}">
                      <a16:creationId xmlns:a16="http://schemas.microsoft.com/office/drawing/2014/main" id="{FAE4923A-B239-498C-B073-4287441FD81C}"/>
                    </a:ext>
                  </a:extLst>
                </p:cNvPr>
                <p:cNvGrpSpPr>
                  <a:grpSpLocks/>
                </p:cNvGrpSpPr>
                <p:nvPr/>
              </p:nvGrpSpPr>
              <p:grpSpPr bwMode="auto">
                <a:xfrm>
                  <a:off x="1407" y="2060"/>
                  <a:ext cx="527" cy="534"/>
                  <a:chOff x="2200" y="1129"/>
                  <a:chExt cx="1685" cy="1685"/>
                </a:xfrm>
              </p:grpSpPr>
              <p:sp>
                <p:nvSpPr>
                  <p:cNvPr id="301332" name="Freeform 276">
                    <a:extLst>
                      <a:ext uri="{FF2B5EF4-FFF2-40B4-BE49-F238E27FC236}">
                        <a16:creationId xmlns:a16="http://schemas.microsoft.com/office/drawing/2014/main" id="{5651CE50-496B-44B0-8BC3-3E12A824B9DD}"/>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33" name="Freeform 277">
                    <a:extLst>
                      <a:ext uri="{FF2B5EF4-FFF2-40B4-BE49-F238E27FC236}">
                        <a16:creationId xmlns:a16="http://schemas.microsoft.com/office/drawing/2014/main" id="{229D9BD6-BF8E-46F4-9BF7-C4BF89F5A839}"/>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34" name="Freeform 278">
                    <a:extLst>
                      <a:ext uri="{FF2B5EF4-FFF2-40B4-BE49-F238E27FC236}">
                        <a16:creationId xmlns:a16="http://schemas.microsoft.com/office/drawing/2014/main" id="{3968CF44-A4B4-48E3-BCF2-C4B7CA67682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35" name="Freeform 279">
                    <a:extLst>
                      <a:ext uri="{FF2B5EF4-FFF2-40B4-BE49-F238E27FC236}">
                        <a16:creationId xmlns:a16="http://schemas.microsoft.com/office/drawing/2014/main" id="{DA88C72D-0390-47BD-89DE-C701BF1A850D}"/>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36" name="Freeform 280">
                    <a:extLst>
                      <a:ext uri="{FF2B5EF4-FFF2-40B4-BE49-F238E27FC236}">
                        <a16:creationId xmlns:a16="http://schemas.microsoft.com/office/drawing/2014/main" id="{6331C57F-8CB8-4A78-9E39-D53E61BECF84}"/>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37" name="Group 281">
                  <a:extLst>
                    <a:ext uri="{FF2B5EF4-FFF2-40B4-BE49-F238E27FC236}">
                      <a16:creationId xmlns:a16="http://schemas.microsoft.com/office/drawing/2014/main" id="{F1730C11-B0D0-4AD2-B60C-312357B325A0}"/>
                    </a:ext>
                  </a:extLst>
                </p:cNvPr>
                <p:cNvGrpSpPr>
                  <a:grpSpLocks/>
                </p:cNvGrpSpPr>
                <p:nvPr/>
              </p:nvGrpSpPr>
              <p:grpSpPr bwMode="auto">
                <a:xfrm>
                  <a:off x="1503" y="2156"/>
                  <a:ext cx="527" cy="534"/>
                  <a:chOff x="2200" y="1129"/>
                  <a:chExt cx="1685" cy="1685"/>
                </a:xfrm>
              </p:grpSpPr>
              <p:sp>
                <p:nvSpPr>
                  <p:cNvPr id="301338" name="Freeform 282">
                    <a:extLst>
                      <a:ext uri="{FF2B5EF4-FFF2-40B4-BE49-F238E27FC236}">
                        <a16:creationId xmlns:a16="http://schemas.microsoft.com/office/drawing/2014/main" id="{72BB9642-9CFE-4CAB-9D85-5423F93B47E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39" name="Freeform 283">
                    <a:extLst>
                      <a:ext uri="{FF2B5EF4-FFF2-40B4-BE49-F238E27FC236}">
                        <a16:creationId xmlns:a16="http://schemas.microsoft.com/office/drawing/2014/main" id="{0E952DB7-0A95-4872-B7FA-DEB0FA95D8E3}"/>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40" name="Freeform 284">
                    <a:extLst>
                      <a:ext uri="{FF2B5EF4-FFF2-40B4-BE49-F238E27FC236}">
                        <a16:creationId xmlns:a16="http://schemas.microsoft.com/office/drawing/2014/main" id="{672D756A-36A9-4DAA-84C7-10A30CAC298E}"/>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41" name="Freeform 285">
                    <a:extLst>
                      <a:ext uri="{FF2B5EF4-FFF2-40B4-BE49-F238E27FC236}">
                        <a16:creationId xmlns:a16="http://schemas.microsoft.com/office/drawing/2014/main" id="{E4FA9AB8-DCE5-4837-B7FB-B2F1E92D7C6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42" name="Freeform 286">
                    <a:extLst>
                      <a:ext uri="{FF2B5EF4-FFF2-40B4-BE49-F238E27FC236}">
                        <a16:creationId xmlns:a16="http://schemas.microsoft.com/office/drawing/2014/main" id="{37402902-3D7D-4C35-B45F-62057501A1A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43" name="Group 287">
                  <a:extLst>
                    <a:ext uri="{FF2B5EF4-FFF2-40B4-BE49-F238E27FC236}">
                      <a16:creationId xmlns:a16="http://schemas.microsoft.com/office/drawing/2014/main" id="{6180BEEE-CEC1-414A-9B78-58CEC1B9BB3F}"/>
                    </a:ext>
                  </a:extLst>
                </p:cNvPr>
                <p:cNvGrpSpPr>
                  <a:grpSpLocks/>
                </p:cNvGrpSpPr>
                <p:nvPr/>
              </p:nvGrpSpPr>
              <p:grpSpPr bwMode="auto">
                <a:xfrm>
                  <a:off x="1599" y="2252"/>
                  <a:ext cx="527" cy="534"/>
                  <a:chOff x="2200" y="1129"/>
                  <a:chExt cx="1685" cy="1685"/>
                </a:xfrm>
              </p:grpSpPr>
              <p:sp>
                <p:nvSpPr>
                  <p:cNvPr id="301344" name="Freeform 288">
                    <a:extLst>
                      <a:ext uri="{FF2B5EF4-FFF2-40B4-BE49-F238E27FC236}">
                        <a16:creationId xmlns:a16="http://schemas.microsoft.com/office/drawing/2014/main" id="{B1C2D7AF-D8D6-43E1-961A-672A073471BB}"/>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45" name="Freeform 289">
                    <a:extLst>
                      <a:ext uri="{FF2B5EF4-FFF2-40B4-BE49-F238E27FC236}">
                        <a16:creationId xmlns:a16="http://schemas.microsoft.com/office/drawing/2014/main" id="{28AC223A-84B1-41FF-AEEC-D5B6785F421F}"/>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46" name="Freeform 290">
                    <a:extLst>
                      <a:ext uri="{FF2B5EF4-FFF2-40B4-BE49-F238E27FC236}">
                        <a16:creationId xmlns:a16="http://schemas.microsoft.com/office/drawing/2014/main" id="{028EB8C6-A8AF-4957-80CA-8163C9F641B5}"/>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47" name="Freeform 291">
                    <a:extLst>
                      <a:ext uri="{FF2B5EF4-FFF2-40B4-BE49-F238E27FC236}">
                        <a16:creationId xmlns:a16="http://schemas.microsoft.com/office/drawing/2014/main" id="{5ADD849D-892C-4359-B12A-5F79BF19A3F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48" name="Freeform 292">
                    <a:extLst>
                      <a:ext uri="{FF2B5EF4-FFF2-40B4-BE49-F238E27FC236}">
                        <a16:creationId xmlns:a16="http://schemas.microsoft.com/office/drawing/2014/main" id="{85399D6B-1E31-4FA0-8D91-EF0FF2AB4696}"/>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49" name="Group 293">
                  <a:extLst>
                    <a:ext uri="{FF2B5EF4-FFF2-40B4-BE49-F238E27FC236}">
                      <a16:creationId xmlns:a16="http://schemas.microsoft.com/office/drawing/2014/main" id="{4EC265FA-EF8D-4CF6-868B-9871CE026D14}"/>
                    </a:ext>
                  </a:extLst>
                </p:cNvPr>
                <p:cNvGrpSpPr>
                  <a:grpSpLocks/>
                </p:cNvGrpSpPr>
                <p:nvPr/>
              </p:nvGrpSpPr>
              <p:grpSpPr bwMode="auto">
                <a:xfrm>
                  <a:off x="1683" y="2348"/>
                  <a:ext cx="527" cy="534"/>
                  <a:chOff x="2200" y="1129"/>
                  <a:chExt cx="1685" cy="1685"/>
                </a:xfrm>
              </p:grpSpPr>
              <p:sp>
                <p:nvSpPr>
                  <p:cNvPr id="301350" name="Freeform 294">
                    <a:extLst>
                      <a:ext uri="{FF2B5EF4-FFF2-40B4-BE49-F238E27FC236}">
                        <a16:creationId xmlns:a16="http://schemas.microsoft.com/office/drawing/2014/main" id="{CE4A13CA-1071-471E-B593-908FF4D775E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51" name="Freeform 295">
                    <a:extLst>
                      <a:ext uri="{FF2B5EF4-FFF2-40B4-BE49-F238E27FC236}">
                        <a16:creationId xmlns:a16="http://schemas.microsoft.com/office/drawing/2014/main" id="{9DE2F72C-5980-4815-A305-89B1A4A2BBB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52" name="Freeform 296">
                    <a:extLst>
                      <a:ext uri="{FF2B5EF4-FFF2-40B4-BE49-F238E27FC236}">
                        <a16:creationId xmlns:a16="http://schemas.microsoft.com/office/drawing/2014/main" id="{7482A671-E7DB-4D9B-9445-2936BBA2D24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53" name="Freeform 297">
                    <a:extLst>
                      <a:ext uri="{FF2B5EF4-FFF2-40B4-BE49-F238E27FC236}">
                        <a16:creationId xmlns:a16="http://schemas.microsoft.com/office/drawing/2014/main" id="{4223A311-5841-411D-A180-91EF838DB7B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54" name="Freeform 298">
                    <a:extLst>
                      <a:ext uri="{FF2B5EF4-FFF2-40B4-BE49-F238E27FC236}">
                        <a16:creationId xmlns:a16="http://schemas.microsoft.com/office/drawing/2014/main" id="{F2F3B717-1254-4AC1-9852-2DE17AE7161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55" name="Group 299">
                  <a:extLst>
                    <a:ext uri="{FF2B5EF4-FFF2-40B4-BE49-F238E27FC236}">
                      <a16:creationId xmlns:a16="http://schemas.microsoft.com/office/drawing/2014/main" id="{89DBA117-5A38-43E7-9D33-0C302EE51C54}"/>
                    </a:ext>
                  </a:extLst>
                </p:cNvPr>
                <p:cNvGrpSpPr>
                  <a:grpSpLocks/>
                </p:cNvGrpSpPr>
                <p:nvPr/>
              </p:nvGrpSpPr>
              <p:grpSpPr bwMode="auto">
                <a:xfrm>
                  <a:off x="1779" y="2444"/>
                  <a:ext cx="527" cy="534"/>
                  <a:chOff x="2200" y="1129"/>
                  <a:chExt cx="1685" cy="1685"/>
                </a:xfrm>
              </p:grpSpPr>
              <p:sp>
                <p:nvSpPr>
                  <p:cNvPr id="301356" name="Freeform 300">
                    <a:extLst>
                      <a:ext uri="{FF2B5EF4-FFF2-40B4-BE49-F238E27FC236}">
                        <a16:creationId xmlns:a16="http://schemas.microsoft.com/office/drawing/2014/main" id="{BB42D0A2-AF5A-4797-BADA-9E17A591D1E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57" name="Freeform 301">
                    <a:extLst>
                      <a:ext uri="{FF2B5EF4-FFF2-40B4-BE49-F238E27FC236}">
                        <a16:creationId xmlns:a16="http://schemas.microsoft.com/office/drawing/2014/main" id="{901BC5F3-C206-4FD6-AC0B-3F49C63C266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58" name="Freeform 302">
                    <a:extLst>
                      <a:ext uri="{FF2B5EF4-FFF2-40B4-BE49-F238E27FC236}">
                        <a16:creationId xmlns:a16="http://schemas.microsoft.com/office/drawing/2014/main" id="{6935BE15-E6BB-4804-B283-D1B264AE116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59" name="Freeform 303">
                    <a:extLst>
                      <a:ext uri="{FF2B5EF4-FFF2-40B4-BE49-F238E27FC236}">
                        <a16:creationId xmlns:a16="http://schemas.microsoft.com/office/drawing/2014/main" id="{D48DADCB-AC2C-4A11-9403-1199C1F6C9BE}"/>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60" name="Freeform 304">
                    <a:extLst>
                      <a:ext uri="{FF2B5EF4-FFF2-40B4-BE49-F238E27FC236}">
                        <a16:creationId xmlns:a16="http://schemas.microsoft.com/office/drawing/2014/main" id="{AEF2CA1D-76E8-49CD-B400-9376F789CB48}"/>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1361" name="Group 305">
                <a:extLst>
                  <a:ext uri="{FF2B5EF4-FFF2-40B4-BE49-F238E27FC236}">
                    <a16:creationId xmlns:a16="http://schemas.microsoft.com/office/drawing/2014/main" id="{769E7FDF-34E3-42AD-AC47-CF6B1AFC12F8}"/>
                  </a:ext>
                </a:extLst>
              </p:cNvPr>
              <p:cNvGrpSpPr>
                <a:grpSpLocks/>
              </p:cNvGrpSpPr>
              <p:nvPr/>
            </p:nvGrpSpPr>
            <p:grpSpPr bwMode="auto">
              <a:xfrm>
                <a:off x="4102" y="2964"/>
                <a:ext cx="1181" cy="1206"/>
                <a:chOff x="1125" y="1772"/>
                <a:chExt cx="1181" cy="1206"/>
              </a:xfrm>
            </p:grpSpPr>
            <p:grpSp>
              <p:nvGrpSpPr>
                <p:cNvPr id="301362" name="Group 306">
                  <a:extLst>
                    <a:ext uri="{FF2B5EF4-FFF2-40B4-BE49-F238E27FC236}">
                      <a16:creationId xmlns:a16="http://schemas.microsoft.com/office/drawing/2014/main" id="{50ABFE2E-0F5E-48CC-B64E-C472CAAA1759}"/>
                    </a:ext>
                  </a:extLst>
                </p:cNvPr>
                <p:cNvGrpSpPr>
                  <a:grpSpLocks/>
                </p:cNvGrpSpPr>
                <p:nvPr/>
              </p:nvGrpSpPr>
              <p:grpSpPr bwMode="auto">
                <a:xfrm>
                  <a:off x="1125" y="1772"/>
                  <a:ext cx="527" cy="534"/>
                  <a:chOff x="2200" y="1129"/>
                  <a:chExt cx="1685" cy="1685"/>
                </a:xfrm>
              </p:grpSpPr>
              <p:sp>
                <p:nvSpPr>
                  <p:cNvPr id="301363" name="Freeform 307">
                    <a:extLst>
                      <a:ext uri="{FF2B5EF4-FFF2-40B4-BE49-F238E27FC236}">
                        <a16:creationId xmlns:a16="http://schemas.microsoft.com/office/drawing/2014/main" id="{B64D08AE-8323-45B3-A576-B7DDB6DEBA85}"/>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64" name="Freeform 308">
                    <a:extLst>
                      <a:ext uri="{FF2B5EF4-FFF2-40B4-BE49-F238E27FC236}">
                        <a16:creationId xmlns:a16="http://schemas.microsoft.com/office/drawing/2014/main" id="{24B85FA8-E246-49F9-80A8-D4A8C56107D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65" name="Freeform 309">
                    <a:extLst>
                      <a:ext uri="{FF2B5EF4-FFF2-40B4-BE49-F238E27FC236}">
                        <a16:creationId xmlns:a16="http://schemas.microsoft.com/office/drawing/2014/main" id="{37814E0E-F8B9-4962-868A-9670E071681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66" name="Freeform 310">
                    <a:extLst>
                      <a:ext uri="{FF2B5EF4-FFF2-40B4-BE49-F238E27FC236}">
                        <a16:creationId xmlns:a16="http://schemas.microsoft.com/office/drawing/2014/main" id="{B3F901E0-E7D6-4240-8B95-5A2BACFE656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67" name="Freeform 311">
                    <a:extLst>
                      <a:ext uri="{FF2B5EF4-FFF2-40B4-BE49-F238E27FC236}">
                        <a16:creationId xmlns:a16="http://schemas.microsoft.com/office/drawing/2014/main" id="{F1796F26-4C4A-4157-AA2F-349A01B92BA7}"/>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68" name="Group 312">
                  <a:extLst>
                    <a:ext uri="{FF2B5EF4-FFF2-40B4-BE49-F238E27FC236}">
                      <a16:creationId xmlns:a16="http://schemas.microsoft.com/office/drawing/2014/main" id="{758E1D07-80EC-4595-A267-222B41140B93}"/>
                    </a:ext>
                  </a:extLst>
                </p:cNvPr>
                <p:cNvGrpSpPr>
                  <a:grpSpLocks/>
                </p:cNvGrpSpPr>
                <p:nvPr/>
              </p:nvGrpSpPr>
              <p:grpSpPr bwMode="auto">
                <a:xfrm>
                  <a:off x="1215" y="1868"/>
                  <a:ext cx="527" cy="534"/>
                  <a:chOff x="2200" y="1129"/>
                  <a:chExt cx="1685" cy="1685"/>
                </a:xfrm>
              </p:grpSpPr>
              <p:sp>
                <p:nvSpPr>
                  <p:cNvPr id="301369" name="Freeform 313">
                    <a:extLst>
                      <a:ext uri="{FF2B5EF4-FFF2-40B4-BE49-F238E27FC236}">
                        <a16:creationId xmlns:a16="http://schemas.microsoft.com/office/drawing/2014/main" id="{247AFF78-900B-4CE4-A765-7DD0305B160F}"/>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70" name="Freeform 314">
                    <a:extLst>
                      <a:ext uri="{FF2B5EF4-FFF2-40B4-BE49-F238E27FC236}">
                        <a16:creationId xmlns:a16="http://schemas.microsoft.com/office/drawing/2014/main" id="{8CEA3D42-D6EC-431F-A434-912244A9405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71" name="Freeform 315">
                    <a:extLst>
                      <a:ext uri="{FF2B5EF4-FFF2-40B4-BE49-F238E27FC236}">
                        <a16:creationId xmlns:a16="http://schemas.microsoft.com/office/drawing/2014/main" id="{97059F97-DA21-48D4-830A-503FAF6EEC7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72" name="Freeform 316">
                    <a:extLst>
                      <a:ext uri="{FF2B5EF4-FFF2-40B4-BE49-F238E27FC236}">
                        <a16:creationId xmlns:a16="http://schemas.microsoft.com/office/drawing/2014/main" id="{B0C02B23-CBE3-4A46-A94A-3AEA84D8FD10}"/>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73" name="Freeform 317">
                    <a:extLst>
                      <a:ext uri="{FF2B5EF4-FFF2-40B4-BE49-F238E27FC236}">
                        <a16:creationId xmlns:a16="http://schemas.microsoft.com/office/drawing/2014/main" id="{E045D280-1BED-4837-9AD0-26E82200092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74" name="Group 318">
                  <a:extLst>
                    <a:ext uri="{FF2B5EF4-FFF2-40B4-BE49-F238E27FC236}">
                      <a16:creationId xmlns:a16="http://schemas.microsoft.com/office/drawing/2014/main" id="{5D4D28E0-B8F1-4C59-B6BA-556A9056B612}"/>
                    </a:ext>
                  </a:extLst>
                </p:cNvPr>
                <p:cNvGrpSpPr>
                  <a:grpSpLocks/>
                </p:cNvGrpSpPr>
                <p:nvPr/>
              </p:nvGrpSpPr>
              <p:grpSpPr bwMode="auto">
                <a:xfrm>
                  <a:off x="1311" y="1964"/>
                  <a:ext cx="527" cy="534"/>
                  <a:chOff x="2200" y="1129"/>
                  <a:chExt cx="1685" cy="1685"/>
                </a:xfrm>
              </p:grpSpPr>
              <p:sp>
                <p:nvSpPr>
                  <p:cNvPr id="301375" name="Freeform 319">
                    <a:extLst>
                      <a:ext uri="{FF2B5EF4-FFF2-40B4-BE49-F238E27FC236}">
                        <a16:creationId xmlns:a16="http://schemas.microsoft.com/office/drawing/2014/main" id="{98B1A6F2-645E-4DC8-A78E-5CE3102549B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76" name="Freeform 320">
                    <a:extLst>
                      <a:ext uri="{FF2B5EF4-FFF2-40B4-BE49-F238E27FC236}">
                        <a16:creationId xmlns:a16="http://schemas.microsoft.com/office/drawing/2014/main" id="{E7E9688B-373B-413F-9EBB-8174AC0E8ECE}"/>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77" name="Freeform 321">
                    <a:extLst>
                      <a:ext uri="{FF2B5EF4-FFF2-40B4-BE49-F238E27FC236}">
                        <a16:creationId xmlns:a16="http://schemas.microsoft.com/office/drawing/2014/main" id="{2B4D7416-E901-4068-AB7F-1DC0FDA652B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78" name="Freeform 322">
                    <a:extLst>
                      <a:ext uri="{FF2B5EF4-FFF2-40B4-BE49-F238E27FC236}">
                        <a16:creationId xmlns:a16="http://schemas.microsoft.com/office/drawing/2014/main" id="{3AE8D7C9-6DB6-434B-AE44-7830696B5190}"/>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79" name="Freeform 323">
                    <a:extLst>
                      <a:ext uri="{FF2B5EF4-FFF2-40B4-BE49-F238E27FC236}">
                        <a16:creationId xmlns:a16="http://schemas.microsoft.com/office/drawing/2014/main" id="{B428E9E2-FD61-4129-B647-F6B1D8591F5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80" name="Group 324">
                  <a:extLst>
                    <a:ext uri="{FF2B5EF4-FFF2-40B4-BE49-F238E27FC236}">
                      <a16:creationId xmlns:a16="http://schemas.microsoft.com/office/drawing/2014/main" id="{B2A26103-3519-4B34-9E5B-265FB189E6E3}"/>
                    </a:ext>
                  </a:extLst>
                </p:cNvPr>
                <p:cNvGrpSpPr>
                  <a:grpSpLocks/>
                </p:cNvGrpSpPr>
                <p:nvPr/>
              </p:nvGrpSpPr>
              <p:grpSpPr bwMode="auto">
                <a:xfrm>
                  <a:off x="1407" y="2060"/>
                  <a:ext cx="527" cy="534"/>
                  <a:chOff x="2200" y="1129"/>
                  <a:chExt cx="1685" cy="1685"/>
                </a:xfrm>
              </p:grpSpPr>
              <p:sp>
                <p:nvSpPr>
                  <p:cNvPr id="301381" name="Freeform 325">
                    <a:extLst>
                      <a:ext uri="{FF2B5EF4-FFF2-40B4-BE49-F238E27FC236}">
                        <a16:creationId xmlns:a16="http://schemas.microsoft.com/office/drawing/2014/main" id="{0BCEA34A-B9A1-4D8F-85EF-8B854F15180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82" name="Freeform 326">
                    <a:extLst>
                      <a:ext uri="{FF2B5EF4-FFF2-40B4-BE49-F238E27FC236}">
                        <a16:creationId xmlns:a16="http://schemas.microsoft.com/office/drawing/2014/main" id="{331A5ABD-CB38-4FF1-B01E-B5A7B576C085}"/>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83" name="Freeform 327">
                    <a:extLst>
                      <a:ext uri="{FF2B5EF4-FFF2-40B4-BE49-F238E27FC236}">
                        <a16:creationId xmlns:a16="http://schemas.microsoft.com/office/drawing/2014/main" id="{22C21322-ADC7-477D-A7C5-F85181CCF783}"/>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84" name="Freeform 328">
                    <a:extLst>
                      <a:ext uri="{FF2B5EF4-FFF2-40B4-BE49-F238E27FC236}">
                        <a16:creationId xmlns:a16="http://schemas.microsoft.com/office/drawing/2014/main" id="{8939FB9E-7E07-492F-8547-55C1B95B1A5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85" name="Freeform 329">
                    <a:extLst>
                      <a:ext uri="{FF2B5EF4-FFF2-40B4-BE49-F238E27FC236}">
                        <a16:creationId xmlns:a16="http://schemas.microsoft.com/office/drawing/2014/main" id="{BFE7489C-FDAD-4211-A5AB-66840E26147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86" name="Group 330">
                  <a:extLst>
                    <a:ext uri="{FF2B5EF4-FFF2-40B4-BE49-F238E27FC236}">
                      <a16:creationId xmlns:a16="http://schemas.microsoft.com/office/drawing/2014/main" id="{3237E5AD-7A23-413C-9C80-499CAAA73C54}"/>
                    </a:ext>
                  </a:extLst>
                </p:cNvPr>
                <p:cNvGrpSpPr>
                  <a:grpSpLocks/>
                </p:cNvGrpSpPr>
                <p:nvPr/>
              </p:nvGrpSpPr>
              <p:grpSpPr bwMode="auto">
                <a:xfrm>
                  <a:off x="1503" y="2156"/>
                  <a:ext cx="527" cy="534"/>
                  <a:chOff x="2200" y="1129"/>
                  <a:chExt cx="1685" cy="1685"/>
                </a:xfrm>
              </p:grpSpPr>
              <p:sp>
                <p:nvSpPr>
                  <p:cNvPr id="301387" name="Freeform 331">
                    <a:extLst>
                      <a:ext uri="{FF2B5EF4-FFF2-40B4-BE49-F238E27FC236}">
                        <a16:creationId xmlns:a16="http://schemas.microsoft.com/office/drawing/2014/main" id="{5B1DFE7C-FB30-4948-AE0A-1899A191A44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88" name="Freeform 332">
                    <a:extLst>
                      <a:ext uri="{FF2B5EF4-FFF2-40B4-BE49-F238E27FC236}">
                        <a16:creationId xmlns:a16="http://schemas.microsoft.com/office/drawing/2014/main" id="{F7F43736-8084-4A56-B9DA-D28E5FAF9E7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89" name="Freeform 333">
                    <a:extLst>
                      <a:ext uri="{FF2B5EF4-FFF2-40B4-BE49-F238E27FC236}">
                        <a16:creationId xmlns:a16="http://schemas.microsoft.com/office/drawing/2014/main" id="{E4AD3A23-927E-43D4-9ACC-338D2D171C2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90" name="Freeform 334">
                    <a:extLst>
                      <a:ext uri="{FF2B5EF4-FFF2-40B4-BE49-F238E27FC236}">
                        <a16:creationId xmlns:a16="http://schemas.microsoft.com/office/drawing/2014/main" id="{E3C22374-A092-4A84-988A-76F7F09D084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91" name="Freeform 335">
                    <a:extLst>
                      <a:ext uri="{FF2B5EF4-FFF2-40B4-BE49-F238E27FC236}">
                        <a16:creationId xmlns:a16="http://schemas.microsoft.com/office/drawing/2014/main" id="{C01FD78C-1A7E-4094-9DBC-579229938CB8}"/>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92" name="Group 336">
                  <a:extLst>
                    <a:ext uri="{FF2B5EF4-FFF2-40B4-BE49-F238E27FC236}">
                      <a16:creationId xmlns:a16="http://schemas.microsoft.com/office/drawing/2014/main" id="{D2BAA340-3183-4312-AA79-EE9B4D45D5ED}"/>
                    </a:ext>
                  </a:extLst>
                </p:cNvPr>
                <p:cNvGrpSpPr>
                  <a:grpSpLocks/>
                </p:cNvGrpSpPr>
                <p:nvPr/>
              </p:nvGrpSpPr>
              <p:grpSpPr bwMode="auto">
                <a:xfrm>
                  <a:off x="1599" y="2252"/>
                  <a:ext cx="527" cy="534"/>
                  <a:chOff x="2200" y="1129"/>
                  <a:chExt cx="1685" cy="1685"/>
                </a:xfrm>
              </p:grpSpPr>
              <p:sp>
                <p:nvSpPr>
                  <p:cNvPr id="301393" name="Freeform 337">
                    <a:extLst>
                      <a:ext uri="{FF2B5EF4-FFF2-40B4-BE49-F238E27FC236}">
                        <a16:creationId xmlns:a16="http://schemas.microsoft.com/office/drawing/2014/main" id="{7A893848-4CEA-44B7-98FD-A4A1FDE6289D}"/>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94" name="Freeform 338">
                    <a:extLst>
                      <a:ext uri="{FF2B5EF4-FFF2-40B4-BE49-F238E27FC236}">
                        <a16:creationId xmlns:a16="http://schemas.microsoft.com/office/drawing/2014/main" id="{1AD49962-9C06-4BC3-BFD1-34DC2C7146C7}"/>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95" name="Freeform 339">
                    <a:extLst>
                      <a:ext uri="{FF2B5EF4-FFF2-40B4-BE49-F238E27FC236}">
                        <a16:creationId xmlns:a16="http://schemas.microsoft.com/office/drawing/2014/main" id="{D89A01A3-889B-4D74-8C36-98AD60142EFC}"/>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96" name="Freeform 340">
                    <a:extLst>
                      <a:ext uri="{FF2B5EF4-FFF2-40B4-BE49-F238E27FC236}">
                        <a16:creationId xmlns:a16="http://schemas.microsoft.com/office/drawing/2014/main" id="{521D5241-47CB-48FE-B283-9636B6565A7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397" name="Freeform 341">
                    <a:extLst>
                      <a:ext uri="{FF2B5EF4-FFF2-40B4-BE49-F238E27FC236}">
                        <a16:creationId xmlns:a16="http://schemas.microsoft.com/office/drawing/2014/main" id="{2E3253D2-51FD-4A27-BA62-BAA66029DA9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398" name="Group 342">
                  <a:extLst>
                    <a:ext uri="{FF2B5EF4-FFF2-40B4-BE49-F238E27FC236}">
                      <a16:creationId xmlns:a16="http://schemas.microsoft.com/office/drawing/2014/main" id="{CA45B848-082F-44B8-802F-99634FC525A7}"/>
                    </a:ext>
                  </a:extLst>
                </p:cNvPr>
                <p:cNvGrpSpPr>
                  <a:grpSpLocks/>
                </p:cNvGrpSpPr>
                <p:nvPr/>
              </p:nvGrpSpPr>
              <p:grpSpPr bwMode="auto">
                <a:xfrm>
                  <a:off x="1683" y="2348"/>
                  <a:ext cx="527" cy="534"/>
                  <a:chOff x="2200" y="1129"/>
                  <a:chExt cx="1685" cy="1685"/>
                </a:xfrm>
              </p:grpSpPr>
              <p:sp>
                <p:nvSpPr>
                  <p:cNvPr id="301399" name="Freeform 343">
                    <a:extLst>
                      <a:ext uri="{FF2B5EF4-FFF2-40B4-BE49-F238E27FC236}">
                        <a16:creationId xmlns:a16="http://schemas.microsoft.com/office/drawing/2014/main" id="{1282A6D9-1A37-4ECF-88B9-E5922BE98C7A}"/>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00" name="Freeform 344">
                    <a:extLst>
                      <a:ext uri="{FF2B5EF4-FFF2-40B4-BE49-F238E27FC236}">
                        <a16:creationId xmlns:a16="http://schemas.microsoft.com/office/drawing/2014/main" id="{CC5E0FB5-04EF-47B9-99F5-5D5B8C868C67}"/>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01" name="Freeform 345">
                    <a:extLst>
                      <a:ext uri="{FF2B5EF4-FFF2-40B4-BE49-F238E27FC236}">
                        <a16:creationId xmlns:a16="http://schemas.microsoft.com/office/drawing/2014/main" id="{BB7BB747-35D9-49AE-90C7-B531C8AF3C8B}"/>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02" name="Freeform 346">
                    <a:extLst>
                      <a:ext uri="{FF2B5EF4-FFF2-40B4-BE49-F238E27FC236}">
                        <a16:creationId xmlns:a16="http://schemas.microsoft.com/office/drawing/2014/main" id="{D6C06E47-245C-43F4-BC25-17531B3ADB9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03" name="Freeform 347">
                    <a:extLst>
                      <a:ext uri="{FF2B5EF4-FFF2-40B4-BE49-F238E27FC236}">
                        <a16:creationId xmlns:a16="http://schemas.microsoft.com/office/drawing/2014/main" id="{9D4E5B03-2BE1-42F7-9756-CF20D76008C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04" name="Group 348">
                  <a:extLst>
                    <a:ext uri="{FF2B5EF4-FFF2-40B4-BE49-F238E27FC236}">
                      <a16:creationId xmlns:a16="http://schemas.microsoft.com/office/drawing/2014/main" id="{A62DE15A-6930-447F-9A0E-D8D9616EA648}"/>
                    </a:ext>
                  </a:extLst>
                </p:cNvPr>
                <p:cNvGrpSpPr>
                  <a:grpSpLocks/>
                </p:cNvGrpSpPr>
                <p:nvPr/>
              </p:nvGrpSpPr>
              <p:grpSpPr bwMode="auto">
                <a:xfrm>
                  <a:off x="1779" y="2444"/>
                  <a:ext cx="527" cy="534"/>
                  <a:chOff x="2200" y="1129"/>
                  <a:chExt cx="1685" cy="1685"/>
                </a:xfrm>
              </p:grpSpPr>
              <p:sp>
                <p:nvSpPr>
                  <p:cNvPr id="301405" name="Freeform 349">
                    <a:extLst>
                      <a:ext uri="{FF2B5EF4-FFF2-40B4-BE49-F238E27FC236}">
                        <a16:creationId xmlns:a16="http://schemas.microsoft.com/office/drawing/2014/main" id="{605D6259-C1DF-4F6D-88CA-DB905DC28BF5}"/>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06" name="Freeform 350">
                    <a:extLst>
                      <a:ext uri="{FF2B5EF4-FFF2-40B4-BE49-F238E27FC236}">
                        <a16:creationId xmlns:a16="http://schemas.microsoft.com/office/drawing/2014/main" id="{02F15989-42F7-4987-B7B7-B6A987BFB3C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07" name="Freeform 351">
                    <a:extLst>
                      <a:ext uri="{FF2B5EF4-FFF2-40B4-BE49-F238E27FC236}">
                        <a16:creationId xmlns:a16="http://schemas.microsoft.com/office/drawing/2014/main" id="{C4860B1D-D0DE-4964-9EC5-E18C05F515D7}"/>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08" name="Freeform 352">
                    <a:extLst>
                      <a:ext uri="{FF2B5EF4-FFF2-40B4-BE49-F238E27FC236}">
                        <a16:creationId xmlns:a16="http://schemas.microsoft.com/office/drawing/2014/main" id="{DFE12C79-4398-40BE-A353-8894465879C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09" name="Freeform 353">
                    <a:extLst>
                      <a:ext uri="{FF2B5EF4-FFF2-40B4-BE49-F238E27FC236}">
                        <a16:creationId xmlns:a16="http://schemas.microsoft.com/office/drawing/2014/main" id="{EE7EF794-CBA6-412A-90F9-1B1A2B30BCE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1410" name="Group 354">
                <a:extLst>
                  <a:ext uri="{FF2B5EF4-FFF2-40B4-BE49-F238E27FC236}">
                    <a16:creationId xmlns:a16="http://schemas.microsoft.com/office/drawing/2014/main" id="{3A8FD04A-3DA0-4557-BA89-941847A49FE1}"/>
                  </a:ext>
                </a:extLst>
              </p:cNvPr>
              <p:cNvGrpSpPr>
                <a:grpSpLocks/>
              </p:cNvGrpSpPr>
              <p:nvPr/>
            </p:nvGrpSpPr>
            <p:grpSpPr bwMode="auto">
              <a:xfrm>
                <a:off x="4367" y="2970"/>
                <a:ext cx="1181" cy="1206"/>
                <a:chOff x="1125" y="1772"/>
                <a:chExt cx="1181" cy="1206"/>
              </a:xfrm>
            </p:grpSpPr>
            <p:grpSp>
              <p:nvGrpSpPr>
                <p:cNvPr id="301411" name="Group 355">
                  <a:extLst>
                    <a:ext uri="{FF2B5EF4-FFF2-40B4-BE49-F238E27FC236}">
                      <a16:creationId xmlns:a16="http://schemas.microsoft.com/office/drawing/2014/main" id="{F4C8E58A-99A1-4925-BB8C-A1B1A785D0A9}"/>
                    </a:ext>
                  </a:extLst>
                </p:cNvPr>
                <p:cNvGrpSpPr>
                  <a:grpSpLocks/>
                </p:cNvGrpSpPr>
                <p:nvPr/>
              </p:nvGrpSpPr>
              <p:grpSpPr bwMode="auto">
                <a:xfrm>
                  <a:off x="1125" y="1772"/>
                  <a:ext cx="527" cy="534"/>
                  <a:chOff x="2200" y="1129"/>
                  <a:chExt cx="1685" cy="1685"/>
                </a:xfrm>
              </p:grpSpPr>
              <p:sp>
                <p:nvSpPr>
                  <p:cNvPr id="301412" name="Freeform 356">
                    <a:extLst>
                      <a:ext uri="{FF2B5EF4-FFF2-40B4-BE49-F238E27FC236}">
                        <a16:creationId xmlns:a16="http://schemas.microsoft.com/office/drawing/2014/main" id="{5D70E656-42B6-40FE-A300-B3D57CE64CF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13" name="Freeform 357">
                    <a:extLst>
                      <a:ext uri="{FF2B5EF4-FFF2-40B4-BE49-F238E27FC236}">
                        <a16:creationId xmlns:a16="http://schemas.microsoft.com/office/drawing/2014/main" id="{3EBD503A-57AD-4E07-BE80-0400AB468723}"/>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14" name="Freeform 358">
                    <a:extLst>
                      <a:ext uri="{FF2B5EF4-FFF2-40B4-BE49-F238E27FC236}">
                        <a16:creationId xmlns:a16="http://schemas.microsoft.com/office/drawing/2014/main" id="{7633F655-ED5E-4AED-B1E3-3FF5CC4025D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15" name="Freeform 359">
                    <a:extLst>
                      <a:ext uri="{FF2B5EF4-FFF2-40B4-BE49-F238E27FC236}">
                        <a16:creationId xmlns:a16="http://schemas.microsoft.com/office/drawing/2014/main" id="{00F69F46-3410-48DB-97E5-BB99A2259FF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16" name="Freeform 360">
                    <a:extLst>
                      <a:ext uri="{FF2B5EF4-FFF2-40B4-BE49-F238E27FC236}">
                        <a16:creationId xmlns:a16="http://schemas.microsoft.com/office/drawing/2014/main" id="{FD0518DE-E4DD-4B99-B0F1-CDEE462C67A6}"/>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17" name="Group 361">
                  <a:extLst>
                    <a:ext uri="{FF2B5EF4-FFF2-40B4-BE49-F238E27FC236}">
                      <a16:creationId xmlns:a16="http://schemas.microsoft.com/office/drawing/2014/main" id="{27C03F83-9E96-43A7-B463-72F16A29F378}"/>
                    </a:ext>
                  </a:extLst>
                </p:cNvPr>
                <p:cNvGrpSpPr>
                  <a:grpSpLocks/>
                </p:cNvGrpSpPr>
                <p:nvPr/>
              </p:nvGrpSpPr>
              <p:grpSpPr bwMode="auto">
                <a:xfrm>
                  <a:off x="1215" y="1868"/>
                  <a:ext cx="527" cy="534"/>
                  <a:chOff x="2200" y="1129"/>
                  <a:chExt cx="1685" cy="1685"/>
                </a:xfrm>
              </p:grpSpPr>
              <p:sp>
                <p:nvSpPr>
                  <p:cNvPr id="301418" name="Freeform 362">
                    <a:extLst>
                      <a:ext uri="{FF2B5EF4-FFF2-40B4-BE49-F238E27FC236}">
                        <a16:creationId xmlns:a16="http://schemas.microsoft.com/office/drawing/2014/main" id="{CBC1CDEC-58CB-45F7-8A07-9F54EB22EA0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19" name="Freeform 363">
                    <a:extLst>
                      <a:ext uri="{FF2B5EF4-FFF2-40B4-BE49-F238E27FC236}">
                        <a16:creationId xmlns:a16="http://schemas.microsoft.com/office/drawing/2014/main" id="{10713F40-F7D4-48FE-8A80-86B55423151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20" name="Freeform 364">
                    <a:extLst>
                      <a:ext uri="{FF2B5EF4-FFF2-40B4-BE49-F238E27FC236}">
                        <a16:creationId xmlns:a16="http://schemas.microsoft.com/office/drawing/2014/main" id="{6C00627A-46BB-475D-B430-788F736E1F47}"/>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21" name="Freeform 365">
                    <a:extLst>
                      <a:ext uri="{FF2B5EF4-FFF2-40B4-BE49-F238E27FC236}">
                        <a16:creationId xmlns:a16="http://schemas.microsoft.com/office/drawing/2014/main" id="{87DF9E51-04F0-4F84-8383-D74E021307AE}"/>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22" name="Freeform 366">
                    <a:extLst>
                      <a:ext uri="{FF2B5EF4-FFF2-40B4-BE49-F238E27FC236}">
                        <a16:creationId xmlns:a16="http://schemas.microsoft.com/office/drawing/2014/main" id="{7CD47DB5-8CEF-4BE2-A913-F782345B0C7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23" name="Group 367">
                  <a:extLst>
                    <a:ext uri="{FF2B5EF4-FFF2-40B4-BE49-F238E27FC236}">
                      <a16:creationId xmlns:a16="http://schemas.microsoft.com/office/drawing/2014/main" id="{6E73A013-8AF3-4470-BD11-83399868B009}"/>
                    </a:ext>
                  </a:extLst>
                </p:cNvPr>
                <p:cNvGrpSpPr>
                  <a:grpSpLocks/>
                </p:cNvGrpSpPr>
                <p:nvPr/>
              </p:nvGrpSpPr>
              <p:grpSpPr bwMode="auto">
                <a:xfrm>
                  <a:off x="1311" y="1964"/>
                  <a:ext cx="527" cy="534"/>
                  <a:chOff x="2200" y="1129"/>
                  <a:chExt cx="1685" cy="1685"/>
                </a:xfrm>
              </p:grpSpPr>
              <p:sp>
                <p:nvSpPr>
                  <p:cNvPr id="301424" name="Freeform 368">
                    <a:extLst>
                      <a:ext uri="{FF2B5EF4-FFF2-40B4-BE49-F238E27FC236}">
                        <a16:creationId xmlns:a16="http://schemas.microsoft.com/office/drawing/2014/main" id="{5C174E4F-49FD-4584-A08F-EB1C5E89827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25" name="Freeform 369">
                    <a:extLst>
                      <a:ext uri="{FF2B5EF4-FFF2-40B4-BE49-F238E27FC236}">
                        <a16:creationId xmlns:a16="http://schemas.microsoft.com/office/drawing/2014/main" id="{4B2BA020-2649-470E-AA32-1EF345EF2D77}"/>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26" name="Freeform 370">
                    <a:extLst>
                      <a:ext uri="{FF2B5EF4-FFF2-40B4-BE49-F238E27FC236}">
                        <a16:creationId xmlns:a16="http://schemas.microsoft.com/office/drawing/2014/main" id="{F2BC98EF-178A-45F2-969D-74BF788A12E1}"/>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27" name="Freeform 371">
                    <a:extLst>
                      <a:ext uri="{FF2B5EF4-FFF2-40B4-BE49-F238E27FC236}">
                        <a16:creationId xmlns:a16="http://schemas.microsoft.com/office/drawing/2014/main" id="{3A3A7549-259F-42FE-A9C1-2D715A5FA00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28" name="Freeform 372">
                    <a:extLst>
                      <a:ext uri="{FF2B5EF4-FFF2-40B4-BE49-F238E27FC236}">
                        <a16:creationId xmlns:a16="http://schemas.microsoft.com/office/drawing/2014/main" id="{5D290D9E-3FD4-4C9A-9F05-9133F5A0260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29" name="Group 373">
                  <a:extLst>
                    <a:ext uri="{FF2B5EF4-FFF2-40B4-BE49-F238E27FC236}">
                      <a16:creationId xmlns:a16="http://schemas.microsoft.com/office/drawing/2014/main" id="{2B59929B-F734-4AC7-9103-8BBC2ABEF8A1}"/>
                    </a:ext>
                  </a:extLst>
                </p:cNvPr>
                <p:cNvGrpSpPr>
                  <a:grpSpLocks/>
                </p:cNvGrpSpPr>
                <p:nvPr/>
              </p:nvGrpSpPr>
              <p:grpSpPr bwMode="auto">
                <a:xfrm>
                  <a:off x="1407" y="2060"/>
                  <a:ext cx="527" cy="534"/>
                  <a:chOff x="2200" y="1129"/>
                  <a:chExt cx="1685" cy="1685"/>
                </a:xfrm>
              </p:grpSpPr>
              <p:sp>
                <p:nvSpPr>
                  <p:cNvPr id="301430" name="Freeform 374">
                    <a:extLst>
                      <a:ext uri="{FF2B5EF4-FFF2-40B4-BE49-F238E27FC236}">
                        <a16:creationId xmlns:a16="http://schemas.microsoft.com/office/drawing/2014/main" id="{15560600-9BE1-48ED-83AF-391CAA9D1AC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31" name="Freeform 375">
                    <a:extLst>
                      <a:ext uri="{FF2B5EF4-FFF2-40B4-BE49-F238E27FC236}">
                        <a16:creationId xmlns:a16="http://schemas.microsoft.com/office/drawing/2014/main" id="{B90A5B33-BB11-4760-A78C-C5E7272F66C5}"/>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32" name="Freeform 376">
                    <a:extLst>
                      <a:ext uri="{FF2B5EF4-FFF2-40B4-BE49-F238E27FC236}">
                        <a16:creationId xmlns:a16="http://schemas.microsoft.com/office/drawing/2014/main" id="{E947F5C7-B08C-4BFE-BB8B-4D09485C24A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33" name="Freeform 377">
                    <a:extLst>
                      <a:ext uri="{FF2B5EF4-FFF2-40B4-BE49-F238E27FC236}">
                        <a16:creationId xmlns:a16="http://schemas.microsoft.com/office/drawing/2014/main" id="{8EF69FA5-9807-4EF1-9290-E3CD9809E73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34" name="Freeform 378">
                    <a:extLst>
                      <a:ext uri="{FF2B5EF4-FFF2-40B4-BE49-F238E27FC236}">
                        <a16:creationId xmlns:a16="http://schemas.microsoft.com/office/drawing/2014/main" id="{BE736B92-2491-4452-B1F4-7F0AA5BCB00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35" name="Group 379">
                  <a:extLst>
                    <a:ext uri="{FF2B5EF4-FFF2-40B4-BE49-F238E27FC236}">
                      <a16:creationId xmlns:a16="http://schemas.microsoft.com/office/drawing/2014/main" id="{EE9E9F53-3238-42BF-BB36-564CFAC1DE6E}"/>
                    </a:ext>
                  </a:extLst>
                </p:cNvPr>
                <p:cNvGrpSpPr>
                  <a:grpSpLocks/>
                </p:cNvGrpSpPr>
                <p:nvPr/>
              </p:nvGrpSpPr>
              <p:grpSpPr bwMode="auto">
                <a:xfrm>
                  <a:off x="1503" y="2156"/>
                  <a:ext cx="527" cy="534"/>
                  <a:chOff x="2200" y="1129"/>
                  <a:chExt cx="1685" cy="1685"/>
                </a:xfrm>
              </p:grpSpPr>
              <p:sp>
                <p:nvSpPr>
                  <p:cNvPr id="301436" name="Freeform 380">
                    <a:extLst>
                      <a:ext uri="{FF2B5EF4-FFF2-40B4-BE49-F238E27FC236}">
                        <a16:creationId xmlns:a16="http://schemas.microsoft.com/office/drawing/2014/main" id="{1717056D-5C77-45DB-A0F0-4C96992F49A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37" name="Freeform 381">
                    <a:extLst>
                      <a:ext uri="{FF2B5EF4-FFF2-40B4-BE49-F238E27FC236}">
                        <a16:creationId xmlns:a16="http://schemas.microsoft.com/office/drawing/2014/main" id="{B59C34B6-9288-4962-B427-8F9866C8628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38" name="Freeform 382">
                    <a:extLst>
                      <a:ext uri="{FF2B5EF4-FFF2-40B4-BE49-F238E27FC236}">
                        <a16:creationId xmlns:a16="http://schemas.microsoft.com/office/drawing/2014/main" id="{1E4A173D-7DF0-403C-ADEC-A2159B66120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39" name="Freeform 383">
                    <a:extLst>
                      <a:ext uri="{FF2B5EF4-FFF2-40B4-BE49-F238E27FC236}">
                        <a16:creationId xmlns:a16="http://schemas.microsoft.com/office/drawing/2014/main" id="{6674DA34-D51C-4278-A2A7-EF8BCFE1D5C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40" name="Freeform 384">
                    <a:extLst>
                      <a:ext uri="{FF2B5EF4-FFF2-40B4-BE49-F238E27FC236}">
                        <a16:creationId xmlns:a16="http://schemas.microsoft.com/office/drawing/2014/main" id="{38CCE81B-8591-436D-B3A6-163FC396F4F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41" name="Group 385">
                  <a:extLst>
                    <a:ext uri="{FF2B5EF4-FFF2-40B4-BE49-F238E27FC236}">
                      <a16:creationId xmlns:a16="http://schemas.microsoft.com/office/drawing/2014/main" id="{EB33F14F-3CBC-4B0C-8210-B8415BCEFE23}"/>
                    </a:ext>
                  </a:extLst>
                </p:cNvPr>
                <p:cNvGrpSpPr>
                  <a:grpSpLocks/>
                </p:cNvGrpSpPr>
                <p:nvPr/>
              </p:nvGrpSpPr>
              <p:grpSpPr bwMode="auto">
                <a:xfrm>
                  <a:off x="1599" y="2252"/>
                  <a:ext cx="527" cy="534"/>
                  <a:chOff x="2200" y="1129"/>
                  <a:chExt cx="1685" cy="1685"/>
                </a:xfrm>
              </p:grpSpPr>
              <p:sp>
                <p:nvSpPr>
                  <p:cNvPr id="301442" name="Freeform 386">
                    <a:extLst>
                      <a:ext uri="{FF2B5EF4-FFF2-40B4-BE49-F238E27FC236}">
                        <a16:creationId xmlns:a16="http://schemas.microsoft.com/office/drawing/2014/main" id="{4A86F3DC-ED9C-49E9-A54D-83383C558FF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43" name="Freeform 387">
                    <a:extLst>
                      <a:ext uri="{FF2B5EF4-FFF2-40B4-BE49-F238E27FC236}">
                        <a16:creationId xmlns:a16="http://schemas.microsoft.com/office/drawing/2014/main" id="{B37C3C82-802B-4951-8CD0-0FA03127FDD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44" name="Freeform 388">
                    <a:extLst>
                      <a:ext uri="{FF2B5EF4-FFF2-40B4-BE49-F238E27FC236}">
                        <a16:creationId xmlns:a16="http://schemas.microsoft.com/office/drawing/2014/main" id="{2E45D2E1-992F-4200-957B-818D98EEF6B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45" name="Freeform 389">
                    <a:extLst>
                      <a:ext uri="{FF2B5EF4-FFF2-40B4-BE49-F238E27FC236}">
                        <a16:creationId xmlns:a16="http://schemas.microsoft.com/office/drawing/2014/main" id="{BCC8FAA6-3761-4365-AE24-D52D0E9C6046}"/>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46" name="Freeform 390">
                    <a:extLst>
                      <a:ext uri="{FF2B5EF4-FFF2-40B4-BE49-F238E27FC236}">
                        <a16:creationId xmlns:a16="http://schemas.microsoft.com/office/drawing/2014/main" id="{23722D54-320D-4056-A173-22AF29739231}"/>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47" name="Group 391">
                  <a:extLst>
                    <a:ext uri="{FF2B5EF4-FFF2-40B4-BE49-F238E27FC236}">
                      <a16:creationId xmlns:a16="http://schemas.microsoft.com/office/drawing/2014/main" id="{088CFF98-CE3F-4647-A0ED-AE46C3D3ECF4}"/>
                    </a:ext>
                  </a:extLst>
                </p:cNvPr>
                <p:cNvGrpSpPr>
                  <a:grpSpLocks/>
                </p:cNvGrpSpPr>
                <p:nvPr/>
              </p:nvGrpSpPr>
              <p:grpSpPr bwMode="auto">
                <a:xfrm>
                  <a:off x="1683" y="2348"/>
                  <a:ext cx="527" cy="534"/>
                  <a:chOff x="2200" y="1129"/>
                  <a:chExt cx="1685" cy="1685"/>
                </a:xfrm>
              </p:grpSpPr>
              <p:sp>
                <p:nvSpPr>
                  <p:cNvPr id="301448" name="Freeform 392">
                    <a:extLst>
                      <a:ext uri="{FF2B5EF4-FFF2-40B4-BE49-F238E27FC236}">
                        <a16:creationId xmlns:a16="http://schemas.microsoft.com/office/drawing/2014/main" id="{45D050CA-0DB5-4E0B-B52A-AFD5DD908B3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49" name="Freeform 393">
                    <a:extLst>
                      <a:ext uri="{FF2B5EF4-FFF2-40B4-BE49-F238E27FC236}">
                        <a16:creationId xmlns:a16="http://schemas.microsoft.com/office/drawing/2014/main" id="{A91E6652-662C-48DB-9D39-CB5B50F148F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50" name="Freeform 394">
                    <a:extLst>
                      <a:ext uri="{FF2B5EF4-FFF2-40B4-BE49-F238E27FC236}">
                        <a16:creationId xmlns:a16="http://schemas.microsoft.com/office/drawing/2014/main" id="{9E07E1FF-21AE-4229-AF03-648165B7CFF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51" name="Freeform 395">
                    <a:extLst>
                      <a:ext uri="{FF2B5EF4-FFF2-40B4-BE49-F238E27FC236}">
                        <a16:creationId xmlns:a16="http://schemas.microsoft.com/office/drawing/2014/main" id="{4A9DB5F2-84B3-4703-ACE4-447CABBBF16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52" name="Freeform 396">
                    <a:extLst>
                      <a:ext uri="{FF2B5EF4-FFF2-40B4-BE49-F238E27FC236}">
                        <a16:creationId xmlns:a16="http://schemas.microsoft.com/office/drawing/2014/main" id="{78B8B4C6-42A4-4C7E-9726-584124B5B54D}"/>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53" name="Group 397">
                  <a:extLst>
                    <a:ext uri="{FF2B5EF4-FFF2-40B4-BE49-F238E27FC236}">
                      <a16:creationId xmlns:a16="http://schemas.microsoft.com/office/drawing/2014/main" id="{14273FFF-37D4-4263-9D36-F48E1262B2E7}"/>
                    </a:ext>
                  </a:extLst>
                </p:cNvPr>
                <p:cNvGrpSpPr>
                  <a:grpSpLocks/>
                </p:cNvGrpSpPr>
                <p:nvPr/>
              </p:nvGrpSpPr>
              <p:grpSpPr bwMode="auto">
                <a:xfrm>
                  <a:off x="1779" y="2444"/>
                  <a:ext cx="527" cy="534"/>
                  <a:chOff x="2200" y="1129"/>
                  <a:chExt cx="1685" cy="1685"/>
                </a:xfrm>
              </p:grpSpPr>
              <p:sp>
                <p:nvSpPr>
                  <p:cNvPr id="301454" name="Freeform 398">
                    <a:extLst>
                      <a:ext uri="{FF2B5EF4-FFF2-40B4-BE49-F238E27FC236}">
                        <a16:creationId xmlns:a16="http://schemas.microsoft.com/office/drawing/2014/main" id="{6D86FD9A-11E0-4234-8C77-36C137202B42}"/>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55" name="Freeform 399">
                    <a:extLst>
                      <a:ext uri="{FF2B5EF4-FFF2-40B4-BE49-F238E27FC236}">
                        <a16:creationId xmlns:a16="http://schemas.microsoft.com/office/drawing/2014/main" id="{C67779F1-C47E-4682-8C81-2E5724795B4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56" name="Freeform 400">
                    <a:extLst>
                      <a:ext uri="{FF2B5EF4-FFF2-40B4-BE49-F238E27FC236}">
                        <a16:creationId xmlns:a16="http://schemas.microsoft.com/office/drawing/2014/main" id="{913F4AF9-A818-4295-906D-78A50BF9FC55}"/>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57" name="Freeform 401">
                    <a:extLst>
                      <a:ext uri="{FF2B5EF4-FFF2-40B4-BE49-F238E27FC236}">
                        <a16:creationId xmlns:a16="http://schemas.microsoft.com/office/drawing/2014/main" id="{73543233-14A2-46EB-A660-00B7755A8A54}"/>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58" name="Freeform 402">
                    <a:extLst>
                      <a:ext uri="{FF2B5EF4-FFF2-40B4-BE49-F238E27FC236}">
                        <a16:creationId xmlns:a16="http://schemas.microsoft.com/office/drawing/2014/main" id="{8D44C129-33EC-4080-A895-B82E638BD18E}"/>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1459" name="Group 403">
                <a:extLst>
                  <a:ext uri="{FF2B5EF4-FFF2-40B4-BE49-F238E27FC236}">
                    <a16:creationId xmlns:a16="http://schemas.microsoft.com/office/drawing/2014/main" id="{22126351-8E99-4702-8D44-7FF2E8A6760F}"/>
                  </a:ext>
                </a:extLst>
              </p:cNvPr>
              <p:cNvGrpSpPr>
                <a:grpSpLocks/>
              </p:cNvGrpSpPr>
              <p:nvPr/>
            </p:nvGrpSpPr>
            <p:grpSpPr bwMode="auto">
              <a:xfrm>
                <a:off x="4764" y="2958"/>
                <a:ext cx="1181" cy="1206"/>
                <a:chOff x="1125" y="1772"/>
                <a:chExt cx="1181" cy="1206"/>
              </a:xfrm>
            </p:grpSpPr>
            <p:grpSp>
              <p:nvGrpSpPr>
                <p:cNvPr id="301460" name="Group 404">
                  <a:extLst>
                    <a:ext uri="{FF2B5EF4-FFF2-40B4-BE49-F238E27FC236}">
                      <a16:creationId xmlns:a16="http://schemas.microsoft.com/office/drawing/2014/main" id="{56431EB7-D596-445D-96EE-4D27DEB7C738}"/>
                    </a:ext>
                  </a:extLst>
                </p:cNvPr>
                <p:cNvGrpSpPr>
                  <a:grpSpLocks/>
                </p:cNvGrpSpPr>
                <p:nvPr/>
              </p:nvGrpSpPr>
              <p:grpSpPr bwMode="auto">
                <a:xfrm>
                  <a:off x="1125" y="1772"/>
                  <a:ext cx="527" cy="534"/>
                  <a:chOff x="2200" y="1129"/>
                  <a:chExt cx="1685" cy="1685"/>
                </a:xfrm>
              </p:grpSpPr>
              <p:sp>
                <p:nvSpPr>
                  <p:cNvPr id="301461" name="Freeform 405">
                    <a:extLst>
                      <a:ext uri="{FF2B5EF4-FFF2-40B4-BE49-F238E27FC236}">
                        <a16:creationId xmlns:a16="http://schemas.microsoft.com/office/drawing/2014/main" id="{E0710E57-C7A8-4ED4-89BC-E6F4BA3A6F5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62" name="Freeform 406">
                    <a:extLst>
                      <a:ext uri="{FF2B5EF4-FFF2-40B4-BE49-F238E27FC236}">
                        <a16:creationId xmlns:a16="http://schemas.microsoft.com/office/drawing/2014/main" id="{AAA822C3-11C5-4CB7-BD0B-3C858D124F8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63" name="Freeform 407">
                    <a:extLst>
                      <a:ext uri="{FF2B5EF4-FFF2-40B4-BE49-F238E27FC236}">
                        <a16:creationId xmlns:a16="http://schemas.microsoft.com/office/drawing/2014/main" id="{C1DCB38D-7CF7-4B09-9AC5-5DDFD5DB7F9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64" name="Freeform 408">
                    <a:extLst>
                      <a:ext uri="{FF2B5EF4-FFF2-40B4-BE49-F238E27FC236}">
                        <a16:creationId xmlns:a16="http://schemas.microsoft.com/office/drawing/2014/main" id="{80D66977-32FE-417D-BEB5-149B80742C2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65" name="Freeform 409">
                    <a:extLst>
                      <a:ext uri="{FF2B5EF4-FFF2-40B4-BE49-F238E27FC236}">
                        <a16:creationId xmlns:a16="http://schemas.microsoft.com/office/drawing/2014/main" id="{C9605A08-5303-45C4-84F6-4B470AABB5C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66" name="Group 410">
                  <a:extLst>
                    <a:ext uri="{FF2B5EF4-FFF2-40B4-BE49-F238E27FC236}">
                      <a16:creationId xmlns:a16="http://schemas.microsoft.com/office/drawing/2014/main" id="{068FB8A0-020D-4C4F-A022-CAA615A49F81}"/>
                    </a:ext>
                  </a:extLst>
                </p:cNvPr>
                <p:cNvGrpSpPr>
                  <a:grpSpLocks/>
                </p:cNvGrpSpPr>
                <p:nvPr/>
              </p:nvGrpSpPr>
              <p:grpSpPr bwMode="auto">
                <a:xfrm>
                  <a:off x="1215" y="1868"/>
                  <a:ext cx="527" cy="534"/>
                  <a:chOff x="2200" y="1129"/>
                  <a:chExt cx="1685" cy="1685"/>
                </a:xfrm>
              </p:grpSpPr>
              <p:sp>
                <p:nvSpPr>
                  <p:cNvPr id="301467" name="Freeform 411">
                    <a:extLst>
                      <a:ext uri="{FF2B5EF4-FFF2-40B4-BE49-F238E27FC236}">
                        <a16:creationId xmlns:a16="http://schemas.microsoft.com/office/drawing/2014/main" id="{B2EF1482-8462-4181-A018-6D7034CC3EE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68" name="Freeform 412">
                    <a:extLst>
                      <a:ext uri="{FF2B5EF4-FFF2-40B4-BE49-F238E27FC236}">
                        <a16:creationId xmlns:a16="http://schemas.microsoft.com/office/drawing/2014/main" id="{9B23C8C5-A82C-41CA-B2F3-8E74853C149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69" name="Freeform 413">
                    <a:extLst>
                      <a:ext uri="{FF2B5EF4-FFF2-40B4-BE49-F238E27FC236}">
                        <a16:creationId xmlns:a16="http://schemas.microsoft.com/office/drawing/2014/main" id="{37EE6208-E053-45E8-A910-1D7F3F2EA753}"/>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70" name="Freeform 414">
                    <a:extLst>
                      <a:ext uri="{FF2B5EF4-FFF2-40B4-BE49-F238E27FC236}">
                        <a16:creationId xmlns:a16="http://schemas.microsoft.com/office/drawing/2014/main" id="{9A7E5DD1-991E-477E-8EFD-D7E5EA819C19}"/>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71" name="Freeform 415">
                    <a:extLst>
                      <a:ext uri="{FF2B5EF4-FFF2-40B4-BE49-F238E27FC236}">
                        <a16:creationId xmlns:a16="http://schemas.microsoft.com/office/drawing/2014/main" id="{8F63255C-759B-44B2-85A9-AB7091DC08F5}"/>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72" name="Group 416">
                  <a:extLst>
                    <a:ext uri="{FF2B5EF4-FFF2-40B4-BE49-F238E27FC236}">
                      <a16:creationId xmlns:a16="http://schemas.microsoft.com/office/drawing/2014/main" id="{704024E0-DA60-4D10-B22D-FECB0BECBEDD}"/>
                    </a:ext>
                  </a:extLst>
                </p:cNvPr>
                <p:cNvGrpSpPr>
                  <a:grpSpLocks/>
                </p:cNvGrpSpPr>
                <p:nvPr/>
              </p:nvGrpSpPr>
              <p:grpSpPr bwMode="auto">
                <a:xfrm>
                  <a:off x="1311" y="1964"/>
                  <a:ext cx="527" cy="534"/>
                  <a:chOff x="2200" y="1129"/>
                  <a:chExt cx="1685" cy="1685"/>
                </a:xfrm>
              </p:grpSpPr>
              <p:sp>
                <p:nvSpPr>
                  <p:cNvPr id="301473" name="Freeform 417">
                    <a:extLst>
                      <a:ext uri="{FF2B5EF4-FFF2-40B4-BE49-F238E27FC236}">
                        <a16:creationId xmlns:a16="http://schemas.microsoft.com/office/drawing/2014/main" id="{1419E74F-9571-4DA1-A53E-A724C763FB4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74" name="Freeform 418">
                    <a:extLst>
                      <a:ext uri="{FF2B5EF4-FFF2-40B4-BE49-F238E27FC236}">
                        <a16:creationId xmlns:a16="http://schemas.microsoft.com/office/drawing/2014/main" id="{1C773ECC-7DDB-4FAB-84DF-33F32828BDCF}"/>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75" name="Freeform 419">
                    <a:extLst>
                      <a:ext uri="{FF2B5EF4-FFF2-40B4-BE49-F238E27FC236}">
                        <a16:creationId xmlns:a16="http://schemas.microsoft.com/office/drawing/2014/main" id="{315DC896-BDA9-4EF5-B4FF-1C854587682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76" name="Freeform 420">
                    <a:extLst>
                      <a:ext uri="{FF2B5EF4-FFF2-40B4-BE49-F238E27FC236}">
                        <a16:creationId xmlns:a16="http://schemas.microsoft.com/office/drawing/2014/main" id="{650FB8A2-229C-4886-9714-5E1DE766EAC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77" name="Freeform 421">
                    <a:extLst>
                      <a:ext uri="{FF2B5EF4-FFF2-40B4-BE49-F238E27FC236}">
                        <a16:creationId xmlns:a16="http://schemas.microsoft.com/office/drawing/2014/main" id="{33B71EE8-B204-4D95-AB7B-4F2C6386D467}"/>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78" name="Group 422">
                  <a:extLst>
                    <a:ext uri="{FF2B5EF4-FFF2-40B4-BE49-F238E27FC236}">
                      <a16:creationId xmlns:a16="http://schemas.microsoft.com/office/drawing/2014/main" id="{3619B638-942E-4160-83D6-1D1C121AC966}"/>
                    </a:ext>
                  </a:extLst>
                </p:cNvPr>
                <p:cNvGrpSpPr>
                  <a:grpSpLocks/>
                </p:cNvGrpSpPr>
                <p:nvPr/>
              </p:nvGrpSpPr>
              <p:grpSpPr bwMode="auto">
                <a:xfrm>
                  <a:off x="1407" y="2060"/>
                  <a:ext cx="527" cy="534"/>
                  <a:chOff x="2200" y="1129"/>
                  <a:chExt cx="1685" cy="1685"/>
                </a:xfrm>
              </p:grpSpPr>
              <p:sp>
                <p:nvSpPr>
                  <p:cNvPr id="301479" name="Freeform 423">
                    <a:extLst>
                      <a:ext uri="{FF2B5EF4-FFF2-40B4-BE49-F238E27FC236}">
                        <a16:creationId xmlns:a16="http://schemas.microsoft.com/office/drawing/2014/main" id="{9450F5DE-C455-497F-AC83-CF0C787D6AF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80" name="Freeform 424">
                    <a:extLst>
                      <a:ext uri="{FF2B5EF4-FFF2-40B4-BE49-F238E27FC236}">
                        <a16:creationId xmlns:a16="http://schemas.microsoft.com/office/drawing/2014/main" id="{A206B775-9631-439C-9BD9-47CA803B28C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81" name="Freeform 425">
                    <a:extLst>
                      <a:ext uri="{FF2B5EF4-FFF2-40B4-BE49-F238E27FC236}">
                        <a16:creationId xmlns:a16="http://schemas.microsoft.com/office/drawing/2014/main" id="{C3180781-26EA-4F80-9B18-2AE54705B6A5}"/>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82" name="Freeform 426">
                    <a:extLst>
                      <a:ext uri="{FF2B5EF4-FFF2-40B4-BE49-F238E27FC236}">
                        <a16:creationId xmlns:a16="http://schemas.microsoft.com/office/drawing/2014/main" id="{0CED77D5-8B27-4F12-9BDB-164871C1CFB6}"/>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83" name="Freeform 427">
                    <a:extLst>
                      <a:ext uri="{FF2B5EF4-FFF2-40B4-BE49-F238E27FC236}">
                        <a16:creationId xmlns:a16="http://schemas.microsoft.com/office/drawing/2014/main" id="{0098E70E-EED7-4D3E-9E50-C226BF53BC2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84" name="Group 428">
                  <a:extLst>
                    <a:ext uri="{FF2B5EF4-FFF2-40B4-BE49-F238E27FC236}">
                      <a16:creationId xmlns:a16="http://schemas.microsoft.com/office/drawing/2014/main" id="{C62FC89C-7247-47EA-AB1B-B5AAE552454A}"/>
                    </a:ext>
                  </a:extLst>
                </p:cNvPr>
                <p:cNvGrpSpPr>
                  <a:grpSpLocks/>
                </p:cNvGrpSpPr>
                <p:nvPr/>
              </p:nvGrpSpPr>
              <p:grpSpPr bwMode="auto">
                <a:xfrm>
                  <a:off x="1503" y="2156"/>
                  <a:ext cx="527" cy="534"/>
                  <a:chOff x="2200" y="1129"/>
                  <a:chExt cx="1685" cy="1685"/>
                </a:xfrm>
              </p:grpSpPr>
              <p:sp>
                <p:nvSpPr>
                  <p:cNvPr id="301485" name="Freeform 429">
                    <a:extLst>
                      <a:ext uri="{FF2B5EF4-FFF2-40B4-BE49-F238E27FC236}">
                        <a16:creationId xmlns:a16="http://schemas.microsoft.com/office/drawing/2014/main" id="{AF7B297D-AF51-4179-B2D4-B3D24F7EF4A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86" name="Freeform 430">
                    <a:extLst>
                      <a:ext uri="{FF2B5EF4-FFF2-40B4-BE49-F238E27FC236}">
                        <a16:creationId xmlns:a16="http://schemas.microsoft.com/office/drawing/2014/main" id="{8FA60C2E-12C0-4C82-A4B7-611192576EBE}"/>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87" name="Freeform 431">
                    <a:extLst>
                      <a:ext uri="{FF2B5EF4-FFF2-40B4-BE49-F238E27FC236}">
                        <a16:creationId xmlns:a16="http://schemas.microsoft.com/office/drawing/2014/main" id="{3874E09F-E062-4272-B4D3-3893346735D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88" name="Freeform 432">
                    <a:extLst>
                      <a:ext uri="{FF2B5EF4-FFF2-40B4-BE49-F238E27FC236}">
                        <a16:creationId xmlns:a16="http://schemas.microsoft.com/office/drawing/2014/main" id="{ED849968-8EBE-4C7B-83BE-C5714EC1569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89" name="Freeform 433">
                    <a:extLst>
                      <a:ext uri="{FF2B5EF4-FFF2-40B4-BE49-F238E27FC236}">
                        <a16:creationId xmlns:a16="http://schemas.microsoft.com/office/drawing/2014/main" id="{D39BE10F-BAE8-43EA-ADC3-77D521926B8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90" name="Group 434">
                  <a:extLst>
                    <a:ext uri="{FF2B5EF4-FFF2-40B4-BE49-F238E27FC236}">
                      <a16:creationId xmlns:a16="http://schemas.microsoft.com/office/drawing/2014/main" id="{DCB7BEFF-5C87-422F-BE8D-DAF10DBB18DD}"/>
                    </a:ext>
                  </a:extLst>
                </p:cNvPr>
                <p:cNvGrpSpPr>
                  <a:grpSpLocks/>
                </p:cNvGrpSpPr>
                <p:nvPr/>
              </p:nvGrpSpPr>
              <p:grpSpPr bwMode="auto">
                <a:xfrm>
                  <a:off x="1599" y="2252"/>
                  <a:ext cx="527" cy="534"/>
                  <a:chOff x="2200" y="1129"/>
                  <a:chExt cx="1685" cy="1685"/>
                </a:xfrm>
              </p:grpSpPr>
              <p:sp>
                <p:nvSpPr>
                  <p:cNvPr id="301491" name="Freeform 435">
                    <a:extLst>
                      <a:ext uri="{FF2B5EF4-FFF2-40B4-BE49-F238E27FC236}">
                        <a16:creationId xmlns:a16="http://schemas.microsoft.com/office/drawing/2014/main" id="{880F9063-6865-48BB-9637-7FE52614B42A}"/>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92" name="Freeform 436">
                    <a:extLst>
                      <a:ext uri="{FF2B5EF4-FFF2-40B4-BE49-F238E27FC236}">
                        <a16:creationId xmlns:a16="http://schemas.microsoft.com/office/drawing/2014/main" id="{C65F6C00-3F96-45AA-B2DD-DA2E504AB4C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93" name="Freeform 437">
                    <a:extLst>
                      <a:ext uri="{FF2B5EF4-FFF2-40B4-BE49-F238E27FC236}">
                        <a16:creationId xmlns:a16="http://schemas.microsoft.com/office/drawing/2014/main" id="{FFA7FD05-6EC8-449B-865D-3907DD14FBF7}"/>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94" name="Freeform 438">
                    <a:extLst>
                      <a:ext uri="{FF2B5EF4-FFF2-40B4-BE49-F238E27FC236}">
                        <a16:creationId xmlns:a16="http://schemas.microsoft.com/office/drawing/2014/main" id="{2CD57FA9-B342-46E3-B40C-8C31422C8B59}"/>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95" name="Freeform 439">
                    <a:extLst>
                      <a:ext uri="{FF2B5EF4-FFF2-40B4-BE49-F238E27FC236}">
                        <a16:creationId xmlns:a16="http://schemas.microsoft.com/office/drawing/2014/main" id="{70D31C84-2A07-4580-9A6E-7E17163F2B0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496" name="Group 440">
                  <a:extLst>
                    <a:ext uri="{FF2B5EF4-FFF2-40B4-BE49-F238E27FC236}">
                      <a16:creationId xmlns:a16="http://schemas.microsoft.com/office/drawing/2014/main" id="{2D20E931-FA34-4A15-99D0-10A7FCBF6E64}"/>
                    </a:ext>
                  </a:extLst>
                </p:cNvPr>
                <p:cNvGrpSpPr>
                  <a:grpSpLocks/>
                </p:cNvGrpSpPr>
                <p:nvPr/>
              </p:nvGrpSpPr>
              <p:grpSpPr bwMode="auto">
                <a:xfrm>
                  <a:off x="1683" y="2348"/>
                  <a:ext cx="527" cy="534"/>
                  <a:chOff x="2200" y="1129"/>
                  <a:chExt cx="1685" cy="1685"/>
                </a:xfrm>
              </p:grpSpPr>
              <p:sp>
                <p:nvSpPr>
                  <p:cNvPr id="301497" name="Freeform 441">
                    <a:extLst>
                      <a:ext uri="{FF2B5EF4-FFF2-40B4-BE49-F238E27FC236}">
                        <a16:creationId xmlns:a16="http://schemas.microsoft.com/office/drawing/2014/main" id="{23A3D410-CA3F-424E-9DEE-89599600E16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98" name="Freeform 442">
                    <a:extLst>
                      <a:ext uri="{FF2B5EF4-FFF2-40B4-BE49-F238E27FC236}">
                        <a16:creationId xmlns:a16="http://schemas.microsoft.com/office/drawing/2014/main" id="{67FDBE87-1E3A-4153-A4E5-6E1EF2DA5DF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499" name="Freeform 443">
                    <a:extLst>
                      <a:ext uri="{FF2B5EF4-FFF2-40B4-BE49-F238E27FC236}">
                        <a16:creationId xmlns:a16="http://schemas.microsoft.com/office/drawing/2014/main" id="{61193A1E-B18A-4AA0-BF92-A8AB69070D6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500" name="Freeform 444">
                    <a:extLst>
                      <a:ext uri="{FF2B5EF4-FFF2-40B4-BE49-F238E27FC236}">
                        <a16:creationId xmlns:a16="http://schemas.microsoft.com/office/drawing/2014/main" id="{20577D73-8F23-428F-A927-EC255843CA2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501" name="Freeform 445">
                    <a:extLst>
                      <a:ext uri="{FF2B5EF4-FFF2-40B4-BE49-F238E27FC236}">
                        <a16:creationId xmlns:a16="http://schemas.microsoft.com/office/drawing/2014/main" id="{81663093-D6E9-4710-91E6-879D7F7AF2B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1502" name="Group 446">
                  <a:extLst>
                    <a:ext uri="{FF2B5EF4-FFF2-40B4-BE49-F238E27FC236}">
                      <a16:creationId xmlns:a16="http://schemas.microsoft.com/office/drawing/2014/main" id="{32C0C3BA-810A-4FE6-B297-F68682488AC5}"/>
                    </a:ext>
                  </a:extLst>
                </p:cNvPr>
                <p:cNvGrpSpPr>
                  <a:grpSpLocks/>
                </p:cNvGrpSpPr>
                <p:nvPr/>
              </p:nvGrpSpPr>
              <p:grpSpPr bwMode="auto">
                <a:xfrm>
                  <a:off x="1779" y="2444"/>
                  <a:ext cx="527" cy="534"/>
                  <a:chOff x="2200" y="1129"/>
                  <a:chExt cx="1685" cy="1685"/>
                </a:xfrm>
              </p:grpSpPr>
              <p:sp>
                <p:nvSpPr>
                  <p:cNvPr id="301503" name="Freeform 447">
                    <a:extLst>
                      <a:ext uri="{FF2B5EF4-FFF2-40B4-BE49-F238E27FC236}">
                        <a16:creationId xmlns:a16="http://schemas.microsoft.com/office/drawing/2014/main" id="{D5F20699-16EB-4753-811D-B847EBB34B75}"/>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504" name="Freeform 448">
                    <a:extLst>
                      <a:ext uri="{FF2B5EF4-FFF2-40B4-BE49-F238E27FC236}">
                        <a16:creationId xmlns:a16="http://schemas.microsoft.com/office/drawing/2014/main" id="{62014E58-5851-434B-B84E-F683ACB423EE}"/>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505" name="Freeform 449">
                    <a:extLst>
                      <a:ext uri="{FF2B5EF4-FFF2-40B4-BE49-F238E27FC236}">
                        <a16:creationId xmlns:a16="http://schemas.microsoft.com/office/drawing/2014/main" id="{03343489-F194-42B2-9CBA-899F84A8E96C}"/>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506" name="Freeform 450">
                    <a:extLst>
                      <a:ext uri="{FF2B5EF4-FFF2-40B4-BE49-F238E27FC236}">
                        <a16:creationId xmlns:a16="http://schemas.microsoft.com/office/drawing/2014/main" id="{BB84CB53-C3CD-4EAC-8184-1A7C67422C01}"/>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1507" name="Freeform 451">
                    <a:extLst>
                      <a:ext uri="{FF2B5EF4-FFF2-40B4-BE49-F238E27FC236}">
                        <a16:creationId xmlns:a16="http://schemas.microsoft.com/office/drawing/2014/main" id="{822F6DB2-9181-4C24-A7CA-F23CE466687E}"/>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grpSp>
      <p:sp>
        <p:nvSpPr>
          <p:cNvPr id="301508" name="Rectangle 452">
            <a:extLst>
              <a:ext uri="{FF2B5EF4-FFF2-40B4-BE49-F238E27FC236}">
                <a16:creationId xmlns:a16="http://schemas.microsoft.com/office/drawing/2014/main" id="{D52C9B54-35A7-46B9-8D14-606E7A94D46B}"/>
              </a:ext>
            </a:extLst>
          </p:cNvPr>
          <p:cNvSpPr>
            <a:spLocks noGrp="1" noChangeArrowheads="1"/>
          </p:cNvSpPr>
          <p:nvPr>
            <p:ph type="body" idx="1"/>
          </p:nvPr>
        </p:nvSpPr>
        <p:spPr>
          <a:xfrm>
            <a:off x="771525" y="1962150"/>
            <a:ext cx="8743950" cy="4487863"/>
          </a:xfrm>
        </p:spPr>
        <p:txBody>
          <a:bodyPr/>
          <a:lstStyle/>
          <a:p>
            <a:r>
              <a:rPr lang="en-US" altLang="en-US" b="1"/>
              <a:t>0.065 mm</a:t>
            </a:r>
            <a:r>
              <a:rPr lang="en-US" altLang="en-US" b="1" baseline="30000"/>
              <a:t>3</a:t>
            </a:r>
            <a:r>
              <a:rPr lang="en-US" altLang="en-US" b="1"/>
              <a:t> =</a:t>
            </a:r>
            <a:endParaRPr lang="en-US" altLang="en-US"/>
          </a:p>
          <a:p>
            <a:pPr lvl="1">
              <a:buFontTx/>
              <a:buNone/>
            </a:pPr>
            <a:endParaRPr lang="en-US" altLang="en-US"/>
          </a:p>
          <a:p>
            <a:pPr lvl="1">
              <a:buFontTx/>
              <a:buNone/>
            </a:pPr>
            <a:r>
              <a:rPr lang="en-US" altLang="en-US"/>
              <a:t>1 @ 500 </a:t>
            </a:r>
            <a:r>
              <a:rPr lang="en-US" altLang="en-US">
                <a:sym typeface="Symbol" panose="05050102010706020507" pitchFamily="18" charset="2"/>
              </a:rPr>
              <a:t></a:t>
            </a:r>
            <a:r>
              <a:rPr lang="en-US" altLang="en-US"/>
              <a:t>m:</a:t>
            </a:r>
          </a:p>
          <a:p>
            <a:pPr lvl="1">
              <a:buFontTx/>
              <a:buNone/>
            </a:pPr>
            <a:endParaRPr lang="en-US" altLang="en-US"/>
          </a:p>
          <a:p>
            <a:pPr lvl="1">
              <a:buFontTx/>
              <a:buNone/>
            </a:pPr>
            <a:r>
              <a:rPr lang="en-US" altLang="en-US"/>
              <a:t>8 @ 250 </a:t>
            </a:r>
            <a:r>
              <a:rPr lang="en-US" altLang="en-US">
                <a:sym typeface="Symbol" panose="05050102010706020507" pitchFamily="18" charset="2"/>
              </a:rPr>
              <a:t></a:t>
            </a:r>
            <a:r>
              <a:rPr lang="en-US" altLang="en-US"/>
              <a:t>m:</a:t>
            </a:r>
          </a:p>
          <a:p>
            <a:pPr lvl="1">
              <a:buFontTx/>
              <a:buNone/>
            </a:pPr>
            <a:endParaRPr lang="en-US" altLang="en-US"/>
          </a:p>
          <a:p>
            <a:pPr lvl="1">
              <a:buFontTx/>
              <a:buNone/>
            </a:pPr>
            <a:r>
              <a:rPr lang="en-US" altLang="en-US"/>
              <a:t>64 @ 125 </a:t>
            </a:r>
            <a:r>
              <a:rPr lang="en-US" altLang="en-US">
                <a:sym typeface="Symbol" panose="05050102010706020507" pitchFamily="18" charset="2"/>
              </a:rPr>
              <a:t></a:t>
            </a:r>
            <a:r>
              <a:rPr lang="en-US" altLang="en-US"/>
              <a:t>m:</a:t>
            </a:r>
          </a:p>
        </p:txBody>
      </p:sp>
    </p:spTree>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a:extLst>
              <a:ext uri="{FF2B5EF4-FFF2-40B4-BE49-F238E27FC236}">
                <a16:creationId xmlns:a16="http://schemas.microsoft.com/office/drawing/2014/main" id="{AD5D5727-C147-4134-9427-F70E4A0AD6AB}"/>
              </a:ext>
            </a:extLst>
          </p:cNvPr>
          <p:cNvSpPr>
            <a:spLocks noGrp="1" noChangeArrowheads="1"/>
          </p:cNvSpPr>
          <p:nvPr>
            <p:ph type="title"/>
          </p:nvPr>
        </p:nvSpPr>
        <p:spPr>
          <a:xfrm>
            <a:off x="771525" y="258763"/>
            <a:ext cx="8743950" cy="1360487"/>
          </a:xfrm>
        </p:spPr>
        <p:txBody>
          <a:bodyPr/>
          <a:lstStyle/>
          <a:p>
            <a:r>
              <a:rPr lang="en-US" altLang="en-US" sz="4400"/>
              <a:t>Constant Volume:</a:t>
            </a:r>
            <a:br>
              <a:rPr lang="en-US" altLang="en-US" sz="4400"/>
            </a:br>
            <a:r>
              <a:rPr lang="en-US" altLang="en-US" sz="3200"/>
              <a:t>1 droplet  :  8 droplets  :  64 droplets</a:t>
            </a:r>
            <a:endParaRPr lang="en-US" altLang="en-US" sz="3600"/>
          </a:p>
        </p:txBody>
      </p:sp>
      <p:grpSp>
        <p:nvGrpSpPr>
          <p:cNvPr id="302085" name="Group 5">
            <a:extLst>
              <a:ext uri="{FF2B5EF4-FFF2-40B4-BE49-F238E27FC236}">
                <a16:creationId xmlns:a16="http://schemas.microsoft.com/office/drawing/2014/main" id="{087CD667-54E6-4992-B2DA-F7F6D62C690B}"/>
              </a:ext>
            </a:extLst>
          </p:cNvPr>
          <p:cNvGrpSpPr>
            <a:grpSpLocks/>
          </p:cNvGrpSpPr>
          <p:nvPr/>
        </p:nvGrpSpPr>
        <p:grpSpPr bwMode="auto">
          <a:xfrm>
            <a:off x="1693863" y="2127250"/>
            <a:ext cx="6904037" cy="4087813"/>
            <a:chOff x="585" y="1345"/>
            <a:chExt cx="4349" cy="2575"/>
          </a:xfrm>
        </p:grpSpPr>
        <p:graphicFrame>
          <p:nvGraphicFramePr>
            <p:cNvPr id="302083" name="Object 3">
              <a:extLst>
                <a:ext uri="{FF2B5EF4-FFF2-40B4-BE49-F238E27FC236}">
                  <a16:creationId xmlns:a16="http://schemas.microsoft.com/office/drawing/2014/main" id="{E44D257A-C9BD-491D-B847-A58313D8B081}"/>
                </a:ext>
              </a:extLst>
            </p:cNvPr>
            <p:cNvGraphicFramePr>
              <a:graphicFrameLocks noChangeAspect="1"/>
            </p:cNvGraphicFramePr>
            <p:nvPr/>
          </p:nvGraphicFramePr>
          <p:xfrm>
            <a:off x="585" y="1345"/>
            <a:ext cx="4349" cy="2575"/>
          </p:xfrm>
          <a:graphic>
            <a:graphicData uri="http://schemas.openxmlformats.org/presentationml/2006/ole">
              <mc:AlternateContent xmlns:mc="http://schemas.openxmlformats.org/markup-compatibility/2006">
                <mc:Choice xmlns:v="urn:schemas-microsoft-com:vml" Requires="v">
                  <p:oleObj spid="_x0000_s302086" name="Chart" r:id="rId4" imgW="7721600" imgH="4572000" progId="MSGraph.Chart.8">
                    <p:embed followColorScheme="full"/>
                  </p:oleObj>
                </mc:Choice>
                <mc:Fallback>
                  <p:oleObj name="Chart" r:id="rId4" imgW="7721600" imgH="4572000"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 y="1345"/>
                          <a:ext cx="4349" cy="257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2084" name="Text Box 4">
              <a:extLst>
                <a:ext uri="{FF2B5EF4-FFF2-40B4-BE49-F238E27FC236}">
                  <a16:creationId xmlns:a16="http://schemas.microsoft.com/office/drawing/2014/main" id="{9C33B3F4-4915-4468-98DE-F707E44DA6EB}"/>
                </a:ext>
              </a:extLst>
            </p:cNvPr>
            <p:cNvSpPr txBox="1">
              <a:spLocks noChangeArrowheads="1"/>
            </p:cNvSpPr>
            <p:nvPr/>
          </p:nvSpPr>
          <p:spPr bwMode="auto">
            <a:xfrm>
              <a:off x="4033" y="3383"/>
              <a:ext cx="897" cy="51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a:latin typeface="Arial Bold" panose="020B0704020202020204" pitchFamily="34" charset="0"/>
                </a:rPr>
                <a:t>Spray Volume</a:t>
              </a:r>
              <a:endParaRPr lang="en-US" altLang="en-US"/>
            </a:p>
          </p:txBody>
        </p:sp>
      </p:grpSp>
    </p:spTree>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a:extLst>
              <a:ext uri="{FF2B5EF4-FFF2-40B4-BE49-F238E27FC236}">
                <a16:creationId xmlns:a16="http://schemas.microsoft.com/office/drawing/2014/main" id="{F08E44B8-0129-49CE-8A3C-0B74E4B0D0CE}"/>
              </a:ext>
            </a:extLst>
          </p:cNvPr>
          <p:cNvSpPr>
            <a:spLocks noGrp="1" noChangeArrowheads="1"/>
          </p:cNvSpPr>
          <p:nvPr>
            <p:ph type="title"/>
          </p:nvPr>
        </p:nvSpPr>
        <p:spPr>
          <a:xfrm>
            <a:off x="771525" y="258763"/>
            <a:ext cx="8743950" cy="1360487"/>
          </a:xfrm>
        </p:spPr>
        <p:txBody>
          <a:bodyPr/>
          <a:lstStyle/>
          <a:p>
            <a:r>
              <a:rPr lang="en-US" altLang="en-US" sz="4400"/>
              <a:t>Constant Volume:</a:t>
            </a:r>
            <a:br>
              <a:rPr lang="en-US" altLang="en-US" sz="4400"/>
            </a:br>
            <a:r>
              <a:rPr lang="en-US" altLang="en-US" sz="3200"/>
              <a:t>1 droplet  :  8 droplets  :  64 droplets</a:t>
            </a:r>
            <a:endParaRPr lang="en-US" altLang="en-US" sz="3600"/>
          </a:p>
        </p:txBody>
      </p:sp>
      <p:graphicFrame>
        <p:nvGraphicFramePr>
          <p:cNvPr id="362500" name="Object 4">
            <a:extLst>
              <a:ext uri="{FF2B5EF4-FFF2-40B4-BE49-F238E27FC236}">
                <a16:creationId xmlns:a16="http://schemas.microsoft.com/office/drawing/2014/main" id="{817B7F9E-A61E-4D79-B8D4-2F8CF6995050}"/>
              </a:ext>
            </a:extLst>
          </p:cNvPr>
          <p:cNvGraphicFramePr>
            <a:graphicFrameLocks noChangeAspect="1"/>
          </p:cNvGraphicFramePr>
          <p:nvPr/>
        </p:nvGraphicFramePr>
        <p:xfrm>
          <a:off x="2071688" y="2120900"/>
          <a:ext cx="6129337" cy="3629025"/>
        </p:xfrm>
        <a:graphic>
          <a:graphicData uri="http://schemas.openxmlformats.org/presentationml/2006/ole">
            <mc:AlternateContent xmlns:mc="http://schemas.openxmlformats.org/markup-compatibility/2006">
              <mc:Choice xmlns:v="urn:schemas-microsoft-com:vml" Requires="v">
                <p:oleObj spid="_x0000_s362501" name="Chart" r:id="rId4" imgW="7721600" imgH="4572000" progId="MSGraph.Chart.8">
                  <p:embed followColorScheme="full"/>
                </p:oleObj>
              </mc:Choice>
              <mc:Fallback>
                <p:oleObj name="Chart" r:id="rId4" imgW="7721600" imgH="4572000" progId="MSGraph.Chart.8">
                  <p:embed followColorScheme="full"/>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1688" y="2120900"/>
                        <a:ext cx="6129337" cy="36290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a:extLst>
              <a:ext uri="{FF2B5EF4-FFF2-40B4-BE49-F238E27FC236}">
                <a16:creationId xmlns:a16="http://schemas.microsoft.com/office/drawing/2014/main" id="{EC4AB0C2-C69B-4CDD-903A-E774FB074B24}"/>
              </a:ext>
            </a:extLst>
          </p:cNvPr>
          <p:cNvSpPr>
            <a:spLocks noGrp="1" noChangeArrowheads="1"/>
          </p:cNvSpPr>
          <p:nvPr>
            <p:ph type="title"/>
          </p:nvPr>
        </p:nvSpPr>
        <p:spPr>
          <a:xfrm>
            <a:off x="771525" y="277813"/>
            <a:ext cx="8743950" cy="1474787"/>
          </a:xfrm>
        </p:spPr>
        <p:txBody>
          <a:bodyPr/>
          <a:lstStyle/>
          <a:p>
            <a:r>
              <a:rPr lang="en-US" altLang="en-US"/>
              <a:t>For a given volume:</a:t>
            </a:r>
            <a:br>
              <a:rPr lang="en-US" altLang="en-US"/>
            </a:br>
            <a:r>
              <a:rPr lang="en-US" altLang="en-US"/>
              <a:t>surface area comparison</a:t>
            </a:r>
            <a:endParaRPr lang="en-US" altLang="en-US" sz="3600"/>
          </a:p>
        </p:txBody>
      </p:sp>
      <p:sp>
        <p:nvSpPr>
          <p:cNvPr id="303107" name="Rectangle 3">
            <a:extLst>
              <a:ext uri="{FF2B5EF4-FFF2-40B4-BE49-F238E27FC236}">
                <a16:creationId xmlns:a16="http://schemas.microsoft.com/office/drawing/2014/main" id="{9B6FA236-BD05-4985-B32D-84F1EE9DB62D}"/>
              </a:ext>
            </a:extLst>
          </p:cNvPr>
          <p:cNvSpPr>
            <a:spLocks noGrp="1" noChangeArrowheads="1"/>
          </p:cNvSpPr>
          <p:nvPr>
            <p:ph type="body" idx="1"/>
          </p:nvPr>
        </p:nvSpPr>
        <p:spPr>
          <a:xfrm>
            <a:off x="1935163" y="2003425"/>
            <a:ext cx="7816850" cy="4310063"/>
          </a:xfrm>
        </p:spPr>
        <p:txBody>
          <a:bodyPr/>
          <a:lstStyle/>
          <a:p>
            <a:pPr>
              <a:lnSpc>
                <a:spcPct val="90000"/>
              </a:lnSpc>
            </a:pPr>
            <a:r>
              <a:rPr lang="en-US" altLang="en-US" b="1"/>
              <a:t>0.065 mm</a:t>
            </a:r>
            <a:r>
              <a:rPr lang="en-US" altLang="en-US" b="1" baseline="30000"/>
              <a:t>3</a:t>
            </a:r>
            <a:r>
              <a:rPr lang="en-US" altLang="en-US" b="1"/>
              <a:t> =</a:t>
            </a:r>
            <a:endParaRPr lang="en-US" altLang="en-US"/>
          </a:p>
          <a:p>
            <a:pPr lvl="1">
              <a:lnSpc>
                <a:spcPct val="90000"/>
              </a:lnSpc>
              <a:buFontTx/>
              <a:buNone/>
            </a:pPr>
            <a:endParaRPr lang="en-US" altLang="en-US"/>
          </a:p>
          <a:p>
            <a:pPr lvl="1">
              <a:lnSpc>
                <a:spcPct val="90000"/>
              </a:lnSpc>
              <a:buFontTx/>
              <a:buNone/>
            </a:pPr>
            <a:r>
              <a:rPr lang="en-US" altLang="en-US"/>
              <a:t>1 @ 500 </a:t>
            </a:r>
            <a:r>
              <a:rPr lang="en-US" altLang="en-US">
                <a:sym typeface="Symbol" panose="05050102010706020507" pitchFamily="18" charset="2"/>
              </a:rPr>
              <a:t></a:t>
            </a:r>
            <a:r>
              <a:rPr lang="en-US" altLang="en-US"/>
              <a:t>m =	</a:t>
            </a:r>
            <a:r>
              <a:rPr lang="en-US" altLang="en-US" b="1"/>
              <a:t>785,400 </a:t>
            </a:r>
            <a:r>
              <a:rPr lang="en-US" altLang="en-US" b="1">
                <a:sym typeface="Symbol" panose="05050102010706020507" pitchFamily="18" charset="2"/>
              </a:rPr>
              <a:t></a:t>
            </a:r>
            <a:r>
              <a:rPr lang="en-US" altLang="en-US" b="1"/>
              <a:t>m</a:t>
            </a:r>
            <a:r>
              <a:rPr lang="en-US" altLang="en-US" b="1" baseline="30000"/>
              <a:t>2</a:t>
            </a:r>
            <a:endParaRPr lang="en-US" altLang="en-US" sz="2400"/>
          </a:p>
          <a:p>
            <a:pPr lvl="1">
              <a:lnSpc>
                <a:spcPct val="90000"/>
              </a:lnSpc>
              <a:buFontTx/>
              <a:buNone/>
            </a:pPr>
            <a:r>
              <a:rPr lang="en-US" altLang="en-US" sz="2400"/>
              <a:t>					(785,400 </a:t>
            </a:r>
            <a:r>
              <a:rPr lang="en-US" altLang="en-US" sz="2400">
                <a:sym typeface="Symbol" panose="05050102010706020507" pitchFamily="18" charset="2"/>
              </a:rPr>
              <a:t></a:t>
            </a:r>
            <a:r>
              <a:rPr lang="en-US" altLang="en-US" sz="2400"/>
              <a:t>m</a:t>
            </a:r>
            <a:r>
              <a:rPr lang="en-US" altLang="en-US" sz="2400" baseline="30000"/>
              <a:t>2</a:t>
            </a:r>
            <a:r>
              <a:rPr lang="en-US" altLang="en-US" sz="2400"/>
              <a:t> x 1)</a:t>
            </a:r>
          </a:p>
          <a:p>
            <a:pPr lvl="1">
              <a:lnSpc>
                <a:spcPct val="90000"/>
              </a:lnSpc>
              <a:buFontTx/>
              <a:buNone/>
            </a:pPr>
            <a:endParaRPr lang="en-US" altLang="en-US" sz="2400"/>
          </a:p>
          <a:p>
            <a:pPr lvl="1">
              <a:lnSpc>
                <a:spcPct val="90000"/>
              </a:lnSpc>
              <a:buFontTx/>
              <a:buNone/>
            </a:pPr>
            <a:r>
              <a:rPr lang="en-US" altLang="en-US"/>
              <a:t>8 @ 250 </a:t>
            </a:r>
            <a:r>
              <a:rPr lang="en-US" altLang="en-US">
                <a:sym typeface="Symbol" panose="05050102010706020507" pitchFamily="18" charset="2"/>
              </a:rPr>
              <a:t></a:t>
            </a:r>
            <a:r>
              <a:rPr lang="en-US" altLang="en-US"/>
              <a:t>m =	</a:t>
            </a:r>
            <a:r>
              <a:rPr lang="en-US" altLang="en-US" b="1"/>
              <a:t>1,571,000 </a:t>
            </a:r>
            <a:r>
              <a:rPr lang="en-US" altLang="en-US" b="1">
                <a:sym typeface="Symbol" panose="05050102010706020507" pitchFamily="18" charset="2"/>
              </a:rPr>
              <a:t></a:t>
            </a:r>
            <a:r>
              <a:rPr lang="en-US" altLang="en-US" b="1"/>
              <a:t>m</a:t>
            </a:r>
            <a:r>
              <a:rPr lang="en-US" altLang="en-US" b="1" baseline="30000"/>
              <a:t>2</a:t>
            </a:r>
            <a:endParaRPr lang="en-US" altLang="en-US" sz="2400"/>
          </a:p>
          <a:p>
            <a:pPr lvl="1">
              <a:lnSpc>
                <a:spcPct val="90000"/>
              </a:lnSpc>
              <a:buFontTx/>
              <a:buNone/>
            </a:pPr>
            <a:r>
              <a:rPr lang="en-US" altLang="en-US" sz="2400"/>
              <a:t>					(196,300 </a:t>
            </a:r>
            <a:r>
              <a:rPr lang="en-US" altLang="en-US" sz="2400">
                <a:sym typeface="Symbol" panose="05050102010706020507" pitchFamily="18" charset="2"/>
              </a:rPr>
              <a:t></a:t>
            </a:r>
            <a:r>
              <a:rPr lang="en-US" altLang="en-US" sz="2400"/>
              <a:t>m</a:t>
            </a:r>
            <a:r>
              <a:rPr lang="en-US" altLang="en-US" sz="2400" baseline="30000"/>
              <a:t>2</a:t>
            </a:r>
            <a:r>
              <a:rPr lang="en-US" altLang="en-US" sz="2400"/>
              <a:t> x 8)</a:t>
            </a:r>
          </a:p>
          <a:p>
            <a:pPr lvl="1">
              <a:lnSpc>
                <a:spcPct val="90000"/>
              </a:lnSpc>
              <a:buFontTx/>
              <a:buNone/>
            </a:pPr>
            <a:endParaRPr lang="en-US" altLang="en-US" sz="2400"/>
          </a:p>
          <a:p>
            <a:pPr lvl="1">
              <a:lnSpc>
                <a:spcPct val="90000"/>
              </a:lnSpc>
              <a:buFontTx/>
              <a:buNone/>
            </a:pPr>
            <a:r>
              <a:rPr lang="en-US" altLang="en-US"/>
              <a:t>64 @ 125 </a:t>
            </a:r>
            <a:r>
              <a:rPr lang="en-US" altLang="en-US">
                <a:sym typeface="Symbol" panose="05050102010706020507" pitchFamily="18" charset="2"/>
              </a:rPr>
              <a:t></a:t>
            </a:r>
            <a:r>
              <a:rPr lang="en-US" altLang="en-US"/>
              <a:t>m =	</a:t>
            </a:r>
            <a:r>
              <a:rPr lang="en-US" altLang="en-US" b="1"/>
              <a:t>3,142,000 </a:t>
            </a:r>
            <a:r>
              <a:rPr lang="en-US" altLang="en-US" b="1">
                <a:sym typeface="Symbol" panose="05050102010706020507" pitchFamily="18" charset="2"/>
              </a:rPr>
              <a:t></a:t>
            </a:r>
            <a:r>
              <a:rPr lang="en-US" altLang="en-US" b="1"/>
              <a:t>m</a:t>
            </a:r>
            <a:r>
              <a:rPr lang="en-US" altLang="en-US" b="1" baseline="30000"/>
              <a:t>2</a:t>
            </a:r>
            <a:endParaRPr lang="en-US" altLang="en-US" sz="2400"/>
          </a:p>
          <a:p>
            <a:pPr lvl="1">
              <a:lnSpc>
                <a:spcPct val="90000"/>
              </a:lnSpc>
              <a:buFontTx/>
              <a:buNone/>
            </a:pPr>
            <a:r>
              <a:rPr lang="en-US" altLang="en-US" sz="2400"/>
              <a:t>					(49,100 </a:t>
            </a:r>
            <a:r>
              <a:rPr lang="en-US" altLang="en-US" sz="2400">
                <a:sym typeface="Symbol" panose="05050102010706020507" pitchFamily="18" charset="2"/>
              </a:rPr>
              <a:t></a:t>
            </a:r>
            <a:r>
              <a:rPr lang="en-US" altLang="en-US" sz="2400"/>
              <a:t>m</a:t>
            </a:r>
            <a:r>
              <a:rPr lang="en-US" altLang="en-US" sz="2400" baseline="30000"/>
              <a:t>2</a:t>
            </a:r>
            <a:r>
              <a:rPr lang="en-US" altLang="en-US" sz="2400"/>
              <a:t> x 64)</a:t>
            </a:r>
          </a:p>
        </p:txBody>
      </p:sp>
      <p:grpSp>
        <p:nvGrpSpPr>
          <p:cNvPr id="303108" name="Group 4">
            <a:extLst>
              <a:ext uri="{FF2B5EF4-FFF2-40B4-BE49-F238E27FC236}">
                <a16:creationId xmlns:a16="http://schemas.microsoft.com/office/drawing/2014/main" id="{36009975-3C95-40BE-AF91-D66343562E6D}"/>
              </a:ext>
            </a:extLst>
          </p:cNvPr>
          <p:cNvGrpSpPr>
            <a:grpSpLocks/>
          </p:cNvGrpSpPr>
          <p:nvPr/>
        </p:nvGrpSpPr>
        <p:grpSpPr bwMode="auto">
          <a:xfrm>
            <a:off x="674688" y="2732088"/>
            <a:ext cx="1020762" cy="1049337"/>
            <a:chOff x="2200" y="1129"/>
            <a:chExt cx="1685" cy="1685"/>
          </a:xfrm>
        </p:grpSpPr>
        <p:sp>
          <p:nvSpPr>
            <p:cNvPr id="303109" name="Freeform 5">
              <a:extLst>
                <a:ext uri="{FF2B5EF4-FFF2-40B4-BE49-F238E27FC236}">
                  <a16:creationId xmlns:a16="http://schemas.microsoft.com/office/drawing/2014/main" id="{6EBD7A98-2B5F-47C0-BC61-C00BDE8EF3B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10" name="Freeform 6">
              <a:extLst>
                <a:ext uri="{FF2B5EF4-FFF2-40B4-BE49-F238E27FC236}">
                  <a16:creationId xmlns:a16="http://schemas.microsoft.com/office/drawing/2014/main" id="{A633DACA-516E-43A1-90E1-A223C10E5FC5}"/>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11" name="Freeform 7">
              <a:extLst>
                <a:ext uri="{FF2B5EF4-FFF2-40B4-BE49-F238E27FC236}">
                  <a16:creationId xmlns:a16="http://schemas.microsoft.com/office/drawing/2014/main" id="{D1811E65-ECF1-483C-B9B5-DA6A71CBA03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12" name="Freeform 8">
              <a:extLst>
                <a:ext uri="{FF2B5EF4-FFF2-40B4-BE49-F238E27FC236}">
                  <a16:creationId xmlns:a16="http://schemas.microsoft.com/office/drawing/2014/main" id="{65923D7E-DF01-46D4-9A33-83B8A3CF7F8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13" name="Freeform 9">
              <a:extLst>
                <a:ext uri="{FF2B5EF4-FFF2-40B4-BE49-F238E27FC236}">
                  <a16:creationId xmlns:a16="http://schemas.microsoft.com/office/drawing/2014/main" id="{8F2D1C12-CF63-4175-B8A3-67C9179EC3D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14" name="Group 10">
            <a:extLst>
              <a:ext uri="{FF2B5EF4-FFF2-40B4-BE49-F238E27FC236}">
                <a16:creationId xmlns:a16="http://schemas.microsoft.com/office/drawing/2014/main" id="{9E18A153-D8D8-4742-9D3F-0C4D80867B2C}"/>
              </a:ext>
            </a:extLst>
          </p:cNvPr>
          <p:cNvGrpSpPr>
            <a:grpSpLocks/>
          </p:cNvGrpSpPr>
          <p:nvPr/>
        </p:nvGrpSpPr>
        <p:grpSpPr bwMode="auto">
          <a:xfrm>
            <a:off x="38100" y="4240213"/>
            <a:ext cx="1844675" cy="511175"/>
            <a:chOff x="2465" y="2330"/>
            <a:chExt cx="3431" cy="924"/>
          </a:xfrm>
        </p:grpSpPr>
        <p:grpSp>
          <p:nvGrpSpPr>
            <p:cNvPr id="303115" name="Group 11">
              <a:extLst>
                <a:ext uri="{FF2B5EF4-FFF2-40B4-BE49-F238E27FC236}">
                  <a16:creationId xmlns:a16="http://schemas.microsoft.com/office/drawing/2014/main" id="{96832350-8CC6-44EC-B200-2E164135DADE}"/>
                </a:ext>
              </a:extLst>
            </p:cNvPr>
            <p:cNvGrpSpPr>
              <a:grpSpLocks/>
            </p:cNvGrpSpPr>
            <p:nvPr/>
          </p:nvGrpSpPr>
          <p:grpSpPr bwMode="auto">
            <a:xfrm>
              <a:off x="2465" y="2336"/>
              <a:ext cx="930" cy="896"/>
              <a:chOff x="2200" y="1129"/>
              <a:chExt cx="1685" cy="1685"/>
            </a:xfrm>
          </p:grpSpPr>
          <p:sp>
            <p:nvSpPr>
              <p:cNvPr id="303116" name="Freeform 12">
                <a:extLst>
                  <a:ext uri="{FF2B5EF4-FFF2-40B4-BE49-F238E27FC236}">
                    <a16:creationId xmlns:a16="http://schemas.microsoft.com/office/drawing/2014/main" id="{111A22FC-4FE0-4372-9409-850EE4D64EAB}"/>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17" name="Freeform 13">
                <a:extLst>
                  <a:ext uri="{FF2B5EF4-FFF2-40B4-BE49-F238E27FC236}">
                    <a16:creationId xmlns:a16="http://schemas.microsoft.com/office/drawing/2014/main" id="{AEB3BDC6-B4B7-4D5D-AADC-8CA978C9EC4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18" name="Freeform 14">
                <a:extLst>
                  <a:ext uri="{FF2B5EF4-FFF2-40B4-BE49-F238E27FC236}">
                    <a16:creationId xmlns:a16="http://schemas.microsoft.com/office/drawing/2014/main" id="{56F90BB7-86CB-45B9-AD23-0A027462C94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19" name="Freeform 15">
                <a:extLst>
                  <a:ext uri="{FF2B5EF4-FFF2-40B4-BE49-F238E27FC236}">
                    <a16:creationId xmlns:a16="http://schemas.microsoft.com/office/drawing/2014/main" id="{61127AAE-A7D0-4D54-B9F0-FC68A4EFDE2D}"/>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20" name="Freeform 16">
                <a:extLst>
                  <a:ext uri="{FF2B5EF4-FFF2-40B4-BE49-F238E27FC236}">
                    <a16:creationId xmlns:a16="http://schemas.microsoft.com/office/drawing/2014/main" id="{7AB9E29F-5667-4628-8518-DF5450A09B4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21" name="Group 17">
              <a:extLst>
                <a:ext uri="{FF2B5EF4-FFF2-40B4-BE49-F238E27FC236}">
                  <a16:creationId xmlns:a16="http://schemas.microsoft.com/office/drawing/2014/main" id="{AE53C55D-419A-4E04-A86F-6A6539CA6A7E}"/>
                </a:ext>
              </a:extLst>
            </p:cNvPr>
            <p:cNvGrpSpPr>
              <a:grpSpLocks/>
            </p:cNvGrpSpPr>
            <p:nvPr/>
          </p:nvGrpSpPr>
          <p:grpSpPr bwMode="auto">
            <a:xfrm>
              <a:off x="2787" y="2330"/>
              <a:ext cx="930" cy="896"/>
              <a:chOff x="2200" y="1129"/>
              <a:chExt cx="1685" cy="1685"/>
            </a:xfrm>
          </p:grpSpPr>
          <p:sp>
            <p:nvSpPr>
              <p:cNvPr id="303122" name="Freeform 18">
                <a:extLst>
                  <a:ext uri="{FF2B5EF4-FFF2-40B4-BE49-F238E27FC236}">
                    <a16:creationId xmlns:a16="http://schemas.microsoft.com/office/drawing/2014/main" id="{8FA5B78C-4B50-4264-97E5-589BF88D8C8A}"/>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23" name="Freeform 19">
                <a:extLst>
                  <a:ext uri="{FF2B5EF4-FFF2-40B4-BE49-F238E27FC236}">
                    <a16:creationId xmlns:a16="http://schemas.microsoft.com/office/drawing/2014/main" id="{60E3FB2C-3566-4851-99DF-F0A2BCA94A2B}"/>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24" name="Freeform 20">
                <a:extLst>
                  <a:ext uri="{FF2B5EF4-FFF2-40B4-BE49-F238E27FC236}">
                    <a16:creationId xmlns:a16="http://schemas.microsoft.com/office/drawing/2014/main" id="{90660A91-6920-4530-A98F-125C42ED916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25" name="Freeform 21">
                <a:extLst>
                  <a:ext uri="{FF2B5EF4-FFF2-40B4-BE49-F238E27FC236}">
                    <a16:creationId xmlns:a16="http://schemas.microsoft.com/office/drawing/2014/main" id="{94D58D30-CB12-47B6-B62C-CAB31435B08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26" name="Freeform 22">
                <a:extLst>
                  <a:ext uri="{FF2B5EF4-FFF2-40B4-BE49-F238E27FC236}">
                    <a16:creationId xmlns:a16="http://schemas.microsoft.com/office/drawing/2014/main" id="{5446DB46-EA48-47FA-82D4-8EBC6B4A6B1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27" name="Group 23">
              <a:extLst>
                <a:ext uri="{FF2B5EF4-FFF2-40B4-BE49-F238E27FC236}">
                  <a16:creationId xmlns:a16="http://schemas.microsoft.com/office/drawing/2014/main" id="{D40DA689-2622-4ACB-81EC-D3AC099BC520}"/>
                </a:ext>
              </a:extLst>
            </p:cNvPr>
            <p:cNvGrpSpPr>
              <a:grpSpLocks/>
            </p:cNvGrpSpPr>
            <p:nvPr/>
          </p:nvGrpSpPr>
          <p:grpSpPr bwMode="auto">
            <a:xfrm>
              <a:off x="3114" y="2336"/>
              <a:ext cx="930" cy="896"/>
              <a:chOff x="2200" y="1129"/>
              <a:chExt cx="1685" cy="1685"/>
            </a:xfrm>
          </p:grpSpPr>
          <p:sp>
            <p:nvSpPr>
              <p:cNvPr id="303128" name="Freeform 24">
                <a:extLst>
                  <a:ext uri="{FF2B5EF4-FFF2-40B4-BE49-F238E27FC236}">
                    <a16:creationId xmlns:a16="http://schemas.microsoft.com/office/drawing/2014/main" id="{406B5ED5-C1EE-4CEF-BB1A-26777814C3DA}"/>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29" name="Freeform 25">
                <a:extLst>
                  <a:ext uri="{FF2B5EF4-FFF2-40B4-BE49-F238E27FC236}">
                    <a16:creationId xmlns:a16="http://schemas.microsoft.com/office/drawing/2014/main" id="{3D766E33-CA21-4AA9-A29A-1BD52216EE7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30" name="Freeform 26">
                <a:extLst>
                  <a:ext uri="{FF2B5EF4-FFF2-40B4-BE49-F238E27FC236}">
                    <a16:creationId xmlns:a16="http://schemas.microsoft.com/office/drawing/2014/main" id="{46F98845-D9BD-4006-A708-96DD1A0BD73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31" name="Freeform 27">
                <a:extLst>
                  <a:ext uri="{FF2B5EF4-FFF2-40B4-BE49-F238E27FC236}">
                    <a16:creationId xmlns:a16="http://schemas.microsoft.com/office/drawing/2014/main" id="{FE7A9B44-DE8C-4147-B91E-CCBF4BAF137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32" name="Freeform 28">
                <a:extLst>
                  <a:ext uri="{FF2B5EF4-FFF2-40B4-BE49-F238E27FC236}">
                    <a16:creationId xmlns:a16="http://schemas.microsoft.com/office/drawing/2014/main" id="{CBFD9C49-7A48-4775-AD55-E96A3A3F6278}"/>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33" name="Group 29">
              <a:extLst>
                <a:ext uri="{FF2B5EF4-FFF2-40B4-BE49-F238E27FC236}">
                  <a16:creationId xmlns:a16="http://schemas.microsoft.com/office/drawing/2014/main" id="{3C0CB691-7A20-41F9-8B93-B05ACE47ABA8}"/>
                </a:ext>
              </a:extLst>
            </p:cNvPr>
            <p:cNvGrpSpPr>
              <a:grpSpLocks/>
            </p:cNvGrpSpPr>
            <p:nvPr/>
          </p:nvGrpSpPr>
          <p:grpSpPr bwMode="auto">
            <a:xfrm>
              <a:off x="3475" y="2347"/>
              <a:ext cx="930" cy="896"/>
              <a:chOff x="2200" y="1129"/>
              <a:chExt cx="1685" cy="1685"/>
            </a:xfrm>
          </p:grpSpPr>
          <p:sp>
            <p:nvSpPr>
              <p:cNvPr id="303134" name="Freeform 30">
                <a:extLst>
                  <a:ext uri="{FF2B5EF4-FFF2-40B4-BE49-F238E27FC236}">
                    <a16:creationId xmlns:a16="http://schemas.microsoft.com/office/drawing/2014/main" id="{826E5266-8CD8-43F0-A86A-CE5519ABDCC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35" name="Freeform 31">
                <a:extLst>
                  <a:ext uri="{FF2B5EF4-FFF2-40B4-BE49-F238E27FC236}">
                    <a16:creationId xmlns:a16="http://schemas.microsoft.com/office/drawing/2014/main" id="{2BBB5916-3135-415D-82B2-A152D377364C}"/>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36" name="Freeform 32">
                <a:extLst>
                  <a:ext uri="{FF2B5EF4-FFF2-40B4-BE49-F238E27FC236}">
                    <a16:creationId xmlns:a16="http://schemas.microsoft.com/office/drawing/2014/main" id="{846965A2-F781-4F35-AFD7-E43ABD7E29DB}"/>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37" name="Freeform 33">
                <a:extLst>
                  <a:ext uri="{FF2B5EF4-FFF2-40B4-BE49-F238E27FC236}">
                    <a16:creationId xmlns:a16="http://schemas.microsoft.com/office/drawing/2014/main" id="{7660F4AB-9273-4048-BD2B-A86569D97F09}"/>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38" name="Freeform 34">
                <a:extLst>
                  <a:ext uri="{FF2B5EF4-FFF2-40B4-BE49-F238E27FC236}">
                    <a16:creationId xmlns:a16="http://schemas.microsoft.com/office/drawing/2014/main" id="{EEEB3F7B-D4D7-499C-9133-7EA4FC9EB4E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39" name="Group 35">
              <a:extLst>
                <a:ext uri="{FF2B5EF4-FFF2-40B4-BE49-F238E27FC236}">
                  <a16:creationId xmlns:a16="http://schemas.microsoft.com/office/drawing/2014/main" id="{D64C0813-5869-487A-AECA-C011AE89C7C8}"/>
                </a:ext>
              </a:extLst>
            </p:cNvPr>
            <p:cNvGrpSpPr>
              <a:grpSpLocks/>
            </p:cNvGrpSpPr>
            <p:nvPr/>
          </p:nvGrpSpPr>
          <p:grpSpPr bwMode="auto">
            <a:xfrm>
              <a:off x="3816" y="2347"/>
              <a:ext cx="930" cy="896"/>
              <a:chOff x="2200" y="1129"/>
              <a:chExt cx="1685" cy="1685"/>
            </a:xfrm>
          </p:grpSpPr>
          <p:sp>
            <p:nvSpPr>
              <p:cNvPr id="303140" name="Freeform 36">
                <a:extLst>
                  <a:ext uri="{FF2B5EF4-FFF2-40B4-BE49-F238E27FC236}">
                    <a16:creationId xmlns:a16="http://schemas.microsoft.com/office/drawing/2014/main" id="{B988F781-8419-4E0B-A47D-E9C47B393D7F}"/>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41" name="Freeform 37">
                <a:extLst>
                  <a:ext uri="{FF2B5EF4-FFF2-40B4-BE49-F238E27FC236}">
                    <a16:creationId xmlns:a16="http://schemas.microsoft.com/office/drawing/2014/main" id="{3366AD0C-E1C6-4C8C-8559-007561AABDA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42" name="Freeform 38">
                <a:extLst>
                  <a:ext uri="{FF2B5EF4-FFF2-40B4-BE49-F238E27FC236}">
                    <a16:creationId xmlns:a16="http://schemas.microsoft.com/office/drawing/2014/main" id="{7EE802E0-72D1-4B64-AE2E-07F7B883EF4C}"/>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43" name="Freeform 39">
                <a:extLst>
                  <a:ext uri="{FF2B5EF4-FFF2-40B4-BE49-F238E27FC236}">
                    <a16:creationId xmlns:a16="http://schemas.microsoft.com/office/drawing/2014/main" id="{BB72705E-5FE9-48DD-A6BB-67E93C380D8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44" name="Freeform 40">
                <a:extLst>
                  <a:ext uri="{FF2B5EF4-FFF2-40B4-BE49-F238E27FC236}">
                    <a16:creationId xmlns:a16="http://schemas.microsoft.com/office/drawing/2014/main" id="{D4FC9BE9-7E1F-41CD-A6E9-DE0124D1EEB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45" name="Group 41">
              <a:extLst>
                <a:ext uri="{FF2B5EF4-FFF2-40B4-BE49-F238E27FC236}">
                  <a16:creationId xmlns:a16="http://schemas.microsoft.com/office/drawing/2014/main" id="{4EFB2221-7278-4B37-A649-356E5D85ED23}"/>
                </a:ext>
              </a:extLst>
            </p:cNvPr>
            <p:cNvGrpSpPr>
              <a:grpSpLocks/>
            </p:cNvGrpSpPr>
            <p:nvPr/>
          </p:nvGrpSpPr>
          <p:grpSpPr bwMode="auto">
            <a:xfrm>
              <a:off x="4249" y="2341"/>
              <a:ext cx="930" cy="896"/>
              <a:chOff x="2200" y="1129"/>
              <a:chExt cx="1685" cy="1685"/>
            </a:xfrm>
          </p:grpSpPr>
          <p:sp>
            <p:nvSpPr>
              <p:cNvPr id="303146" name="Freeform 42">
                <a:extLst>
                  <a:ext uri="{FF2B5EF4-FFF2-40B4-BE49-F238E27FC236}">
                    <a16:creationId xmlns:a16="http://schemas.microsoft.com/office/drawing/2014/main" id="{CD82EC2D-CF07-43BA-90FA-F257BBC35075}"/>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47" name="Freeform 43">
                <a:extLst>
                  <a:ext uri="{FF2B5EF4-FFF2-40B4-BE49-F238E27FC236}">
                    <a16:creationId xmlns:a16="http://schemas.microsoft.com/office/drawing/2014/main" id="{6073A4DA-FB8E-4CE1-A838-12450454537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48" name="Freeform 44">
                <a:extLst>
                  <a:ext uri="{FF2B5EF4-FFF2-40B4-BE49-F238E27FC236}">
                    <a16:creationId xmlns:a16="http://schemas.microsoft.com/office/drawing/2014/main" id="{37573ABF-5F5A-4EB7-A93A-FB43EDF1E8D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49" name="Freeform 45">
                <a:extLst>
                  <a:ext uri="{FF2B5EF4-FFF2-40B4-BE49-F238E27FC236}">
                    <a16:creationId xmlns:a16="http://schemas.microsoft.com/office/drawing/2014/main" id="{F787774F-C456-475B-841D-9C0E758224D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50" name="Freeform 46">
                <a:extLst>
                  <a:ext uri="{FF2B5EF4-FFF2-40B4-BE49-F238E27FC236}">
                    <a16:creationId xmlns:a16="http://schemas.microsoft.com/office/drawing/2014/main" id="{96B770EF-4A0D-42F6-A03F-66ACDECB8265}"/>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51" name="Group 47">
              <a:extLst>
                <a:ext uri="{FF2B5EF4-FFF2-40B4-BE49-F238E27FC236}">
                  <a16:creationId xmlns:a16="http://schemas.microsoft.com/office/drawing/2014/main" id="{BF1BD9FA-C04C-4246-B83F-51A32E413995}"/>
                </a:ext>
              </a:extLst>
            </p:cNvPr>
            <p:cNvGrpSpPr>
              <a:grpSpLocks/>
            </p:cNvGrpSpPr>
            <p:nvPr/>
          </p:nvGrpSpPr>
          <p:grpSpPr bwMode="auto">
            <a:xfrm>
              <a:off x="4641" y="2335"/>
              <a:ext cx="930" cy="896"/>
              <a:chOff x="2200" y="1129"/>
              <a:chExt cx="1685" cy="1685"/>
            </a:xfrm>
          </p:grpSpPr>
          <p:sp>
            <p:nvSpPr>
              <p:cNvPr id="303152" name="Freeform 48">
                <a:extLst>
                  <a:ext uri="{FF2B5EF4-FFF2-40B4-BE49-F238E27FC236}">
                    <a16:creationId xmlns:a16="http://schemas.microsoft.com/office/drawing/2014/main" id="{C991F276-E1AF-4F4C-B3B1-390B608CC3BF}"/>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53" name="Freeform 49">
                <a:extLst>
                  <a:ext uri="{FF2B5EF4-FFF2-40B4-BE49-F238E27FC236}">
                    <a16:creationId xmlns:a16="http://schemas.microsoft.com/office/drawing/2014/main" id="{B2EDB263-CE48-4333-BF16-04D9D1D99E3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54" name="Freeform 50">
                <a:extLst>
                  <a:ext uri="{FF2B5EF4-FFF2-40B4-BE49-F238E27FC236}">
                    <a16:creationId xmlns:a16="http://schemas.microsoft.com/office/drawing/2014/main" id="{7FAB82D1-BF85-4E78-BBB2-870A903CEC2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55" name="Freeform 51">
                <a:extLst>
                  <a:ext uri="{FF2B5EF4-FFF2-40B4-BE49-F238E27FC236}">
                    <a16:creationId xmlns:a16="http://schemas.microsoft.com/office/drawing/2014/main" id="{748B6FA9-64D4-4DC9-9516-4F685C5051D0}"/>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56" name="Freeform 52">
                <a:extLst>
                  <a:ext uri="{FF2B5EF4-FFF2-40B4-BE49-F238E27FC236}">
                    <a16:creationId xmlns:a16="http://schemas.microsoft.com/office/drawing/2014/main" id="{89426414-4B8E-4C72-998D-6DBB7396F7A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57" name="Group 53">
              <a:extLst>
                <a:ext uri="{FF2B5EF4-FFF2-40B4-BE49-F238E27FC236}">
                  <a16:creationId xmlns:a16="http://schemas.microsoft.com/office/drawing/2014/main" id="{4387DD2E-B7D8-4FE8-AC91-74079E73E756}"/>
                </a:ext>
              </a:extLst>
            </p:cNvPr>
            <p:cNvGrpSpPr>
              <a:grpSpLocks/>
            </p:cNvGrpSpPr>
            <p:nvPr/>
          </p:nvGrpSpPr>
          <p:grpSpPr bwMode="auto">
            <a:xfrm>
              <a:off x="4966" y="2358"/>
              <a:ext cx="930" cy="896"/>
              <a:chOff x="2200" y="1129"/>
              <a:chExt cx="1685" cy="1685"/>
            </a:xfrm>
          </p:grpSpPr>
          <p:sp>
            <p:nvSpPr>
              <p:cNvPr id="303158" name="Freeform 54">
                <a:extLst>
                  <a:ext uri="{FF2B5EF4-FFF2-40B4-BE49-F238E27FC236}">
                    <a16:creationId xmlns:a16="http://schemas.microsoft.com/office/drawing/2014/main" id="{6C6E877D-0267-465D-9240-C0C078B9821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59" name="Freeform 55">
                <a:extLst>
                  <a:ext uri="{FF2B5EF4-FFF2-40B4-BE49-F238E27FC236}">
                    <a16:creationId xmlns:a16="http://schemas.microsoft.com/office/drawing/2014/main" id="{1DA6D0BC-DD38-4D61-93D7-37BAD5EDEF08}"/>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60" name="Freeform 56">
                <a:extLst>
                  <a:ext uri="{FF2B5EF4-FFF2-40B4-BE49-F238E27FC236}">
                    <a16:creationId xmlns:a16="http://schemas.microsoft.com/office/drawing/2014/main" id="{D83F088E-5236-4326-836A-5CDE2667DA6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61" name="Freeform 57">
                <a:extLst>
                  <a:ext uri="{FF2B5EF4-FFF2-40B4-BE49-F238E27FC236}">
                    <a16:creationId xmlns:a16="http://schemas.microsoft.com/office/drawing/2014/main" id="{2A0A7DD0-9523-4F55-B418-91ECB41848C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62" name="Freeform 58">
                <a:extLst>
                  <a:ext uri="{FF2B5EF4-FFF2-40B4-BE49-F238E27FC236}">
                    <a16:creationId xmlns:a16="http://schemas.microsoft.com/office/drawing/2014/main" id="{BEEEDF5F-735F-47D2-8148-C0D331C9E02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3163" name="Group 59">
            <a:extLst>
              <a:ext uri="{FF2B5EF4-FFF2-40B4-BE49-F238E27FC236}">
                <a16:creationId xmlns:a16="http://schemas.microsoft.com/office/drawing/2014/main" id="{484F8254-ADC5-478F-91A9-DC82847A87D4}"/>
              </a:ext>
            </a:extLst>
          </p:cNvPr>
          <p:cNvGrpSpPr>
            <a:grpSpLocks/>
          </p:cNvGrpSpPr>
          <p:nvPr/>
        </p:nvGrpSpPr>
        <p:grpSpPr bwMode="auto">
          <a:xfrm>
            <a:off x="185738" y="5591175"/>
            <a:ext cx="1851025" cy="682625"/>
            <a:chOff x="2502" y="2957"/>
            <a:chExt cx="3443" cy="1237"/>
          </a:xfrm>
        </p:grpSpPr>
        <p:grpSp>
          <p:nvGrpSpPr>
            <p:cNvPr id="303164" name="Group 60">
              <a:extLst>
                <a:ext uri="{FF2B5EF4-FFF2-40B4-BE49-F238E27FC236}">
                  <a16:creationId xmlns:a16="http://schemas.microsoft.com/office/drawing/2014/main" id="{914EF715-68F1-4B42-9790-0B9D93102058}"/>
                </a:ext>
              </a:extLst>
            </p:cNvPr>
            <p:cNvGrpSpPr>
              <a:grpSpLocks/>
            </p:cNvGrpSpPr>
            <p:nvPr/>
          </p:nvGrpSpPr>
          <p:grpSpPr bwMode="auto">
            <a:xfrm>
              <a:off x="2502" y="2958"/>
              <a:ext cx="1181" cy="1206"/>
              <a:chOff x="1125" y="1772"/>
              <a:chExt cx="1181" cy="1206"/>
            </a:xfrm>
          </p:grpSpPr>
          <p:grpSp>
            <p:nvGrpSpPr>
              <p:cNvPr id="303165" name="Group 61">
                <a:extLst>
                  <a:ext uri="{FF2B5EF4-FFF2-40B4-BE49-F238E27FC236}">
                    <a16:creationId xmlns:a16="http://schemas.microsoft.com/office/drawing/2014/main" id="{879D3C24-6DF6-4195-A4B8-C79CBC518EDC}"/>
                  </a:ext>
                </a:extLst>
              </p:cNvPr>
              <p:cNvGrpSpPr>
                <a:grpSpLocks/>
              </p:cNvGrpSpPr>
              <p:nvPr/>
            </p:nvGrpSpPr>
            <p:grpSpPr bwMode="auto">
              <a:xfrm>
                <a:off x="1125" y="1772"/>
                <a:ext cx="527" cy="534"/>
                <a:chOff x="2200" y="1129"/>
                <a:chExt cx="1685" cy="1685"/>
              </a:xfrm>
            </p:grpSpPr>
            <p:sp>
              <p:nvSpPr>
                <p:cNvPr id="303166" name="Freeform 62">
                  <a:extLst>
                    <a:ext uri="{FF2B5EF4-FFF2-40B4-BE49-F238E27FC236}">
                      <a16:creationId xmlns:a16="http://schemas.microsoft.com/office/drawing/2014/main" id="{69A7078D-8A00-4416-82EB-C4D2013E196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67" name="Freeform 63">
                  <a:extLst>
                    <a:ext uri="{FF2B5EF4-FFF2-40B4-BE49-F238E27FC236}">
                      <a16:creationId xmlns:a16="http://schemas.microsoft.com/office/drawing/2014/main" id="{67C3907F-4CF4-4831-A95D-4F5F92D8117B}"/>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68" name="Freeform 64">
                  <a:extLst>
                    <a:ext uri="{FF2B5EF4-FFF2-40B4-BE49-F238E27FC236}">
                      <a16:creationId xmlns:a16="http://schemas.microsoft.com/office/drawing/2014/main" id="{512DAA89-318D-4DB5-8E7D-C4082087C2A3}"/>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69" name="Freeform 65">
                  <a:extLst>
                    <a:ext uri="{FF2B5EF4-FFF2-40B4-BE49-F238E27FC236}">
                      <a16:creationId xmlns:a16="http://schemas.microsoft.com/office/drawing/2014/main" id="{F6933D96-C5E4-40B9-A982-C96EC1C140A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70" name="Freeform 66">
                  <a:extLst>
                    <a:ext uri="{FF2B5EF4-FFF2-40B4-BE49-F238E27FC236}">
                      <a16:creationId xmlns:a16="http://schemas.microsoft.com/office/drawing/2014/main" id="{A55A6B2C-CC49-4737-99CB-C41E9A3E8086}"/>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71" name="Group 67">
                <a:extLst>
                  <a:ext uri="{FF2B5EF4-FFF2-40B4-BE49-F238E27FC236}">
                    <a16:creationId xmlns:a16="http://schemas.microsoft.com/office/drawing/2014/main" id="{4CF319CC-9E5A-4296-965D-4EFB99AA1943}"/>
                  </a:ext>
                </a:extLst>
              </p:cNvPr>
              <p:cNvGrpSpPr>
                <a:grpSpLocks/>
              </p:cNvGrpSpPr>
              <p:nvPr/>
            </p:nvGrpSpPr>
            <p:grpSpPr bwMode="auto">
              <a:xfrm>
                <a:off x="1215" y="1868"/>
                <a:ext cx="527" cy="534"/>
                <a:chOff x="2200" y="1129"/>
                <a:chExt cx="1685" cy="1685"/>
              </a:xfrm>
            </p:grpSpPr>
            <p:sp>
              <p:nvSpPr>
                <p:cNvPr id="303172" name="Freeform 68">
                  <a:extLst>
                    <a:ext uri="{FF2B5EF4-FFF2-40B4-BE49-F238E27FC236}">
                      <a16:creationId xmlns:a16="http://schemas.microsoft.com/office/drawing/2014/main" id="{E1AE2AC8-CEB2-46BF-B418-B8D657FF80DB}"/>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73" name="Freeform 69">
                  <a:extLst>
                    <a:ext uri="{FF2B5EF4-FFF2-40B4-BE49-F238E27FC236}">
                      <a16:creationId xmlns:a16="http://schemas.microsoft.com/office/drawing/2014/main" id="{FCBB6504-721E-425D-8981-35AA11D6F9A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74" name="Freeform 70">
                  <a:extLst>
                    <a:ext uri="{FF2B5EF4-FFF2-40B4-BE49-F238E27FC236}">
                      <a16:creationId xmlns:a16="http://schemas.microsoft.com/office/drawing/2014/main" id="{69F476DC-258E-44DC-BE52-A5AF6D972407}"/>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75" name="Freeform 71">
                  <a:extLst>
                    <a:ext uri="{FF2B5EF4-FFF2-40B4-BE49-F238E27FC236}">
                      <a16:creationId xmlns:a16="http://schemas.microsoft.com/office/drawing/2014/main" id="{0A488625-3976-4E01-8088-A6185F282956}"/>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76" name="Freeform 72">
                  <a:extLst>
                    <a:ext uri="{FF2B5EF4-FFF2-40B4-BE49-F238E27FC236}">
                      <a16:creationId xmlns:a16="http://schemas.microsoft.com/office/drawing/2014/main" id="{5D6D2ABF-B16D-45AE-82F6-835ABF1AFDF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77" name="Group 73">
                <a:extLst>
                  <a:ext uri="{FF2B5EF4-FFF2-40B4-BE49-F238E27FC236}">
                    <a16:creationId xmlns:a16="http://schemas.microsoft.com/office/drawing/2014/main" id="{6E9BFB00-9869-4BCD-A6BC-5BE2EA2A380D}"/>
                  </a:ext>
                </a:extLst>
              </p:cNvPr>
              <p:cNvGrpSpPr>
                <a:grpSpLocks/>
              </p:cNvGrpSpPr>
              <p:nvPr/>
            </p:nvGrpSpPr>
            <p:grpSpPr bwMode="auto">
              <a:xfrm>
                <a:off x="1311" y="1964"/>
                <a:ext cx="527" cy="534"/>
                <a:chOff x="2200" y="1129"/>
                <a:chExt cx="1685" cy="1685"/>
              </a:xfrm>
            </p:grpSpPr>
            <p:sp>
              <p:nvSpPr>
                <p:cNvPr id="303178" name="Freeform 74">
                  <a:extLst>
                    <a:ext uri="{FF2B5EF4-FFF2-40B4-BE49-F238E27FC236}">
                      <a16:creationId xmlns:a16="http://schemas.microsoft.com/office/drawing/2014/main" id="{10B1F7E1-8F94-4B26-85BC-AC383DDE777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79" name="Freeform 75">
                  <a:extLst>
                    <a:ext uri="{FF2B5EF4-FFF2-40B4-BE49-F238E27FC236}">
                      <a16:creationId xmlns:a16="http://schemas.microsoft.com/office/drawing/2014/main" id="{44DA6B5A-027C-4DAB-8280-8D4A612B371E}"/>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80" name="Freeform 76">
                  <a:extLst>
                    <a:ext uri="{FF2B5EF4-FFF2-40B4-BE49-F238E27FC236}">
                      <a16:creationId xmlns:a16="http://schemas.microsoft.com/office/drawing/2014/main" id="{72C9340A-5A2F-47CE-BEE8-D2CE38A80C8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81" name="Freeform 77">
                  <a:extLst>
                    <a:ext uri="{FF2B5EF4-FFF2-40B4-BE49-F238E27FC236}">
                      <a16:creationId xmlns:a16="http://schemas.microsoft.com/office/drawing/2014/main" id="{A4AD5996-5D7C-4BDD-80DC-DE87624867C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82" name="Freeform 78">
                  <a:extLst>
                    <a:ext uri="{FF2B5EF4-FFF2-40B4-BE49-F238E27FC236}">
                      <a16:creationId xmlns:a16="http://schemas.microsoft.com/office/drawing/2014/main" id="{E798EBA5-F3D9-4B9C-8E26-A53A58452EE7}"/>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83" name="Group 79">
                <a:extLst>
                  <a:ext uri="{FF2B5EF4-FFF2-40B4-BE49-F238E27FC236}">
                    <a16:creationId xmlns:a16="http://schemas.microsoft.com/office/drawing/2014/main" id="{E8CEF0C1-A160-4D31-98D9-30C3EBE32D24}"/>
                  </a:ext>
                </a:extLst>
              </p:cNvPr>
              <p:cNvGrpSpPr>
                <a:grpSpLocks/>
              </p:cNvGrpSpPr>
              <p:nvPr/>
            </p:nvGrpSpPr>
            <p:grpSpPr bwMode="auto">
              <a:xfrm>
                <a:off x="1407" y="2060"/>
                <a:ext cx="527" cy="534"/>
                <a:chOff x="2200" y="1129"/>
                <a:chExt cx="1685" cy="1685"/>
              </a:xfrm>
            </p:grpSpPr>
            <p:sp>
              <p:nvSpPr>
                <p:cNvPr id="303184" name="Freeform 80">
                  <a:extLst>
                    <a:ext uri="{FF2B5EF4-FFF2-40B4-BE49-F238E27FC236}">
                      <a16:creationId xmlns:a16="http://schemas.microsoft.com/office/drawing/2014/main" id="{DB527405-E06A-4E5D-8625-3A5D7DA2C30F}"/>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85" name="Freeform 81">
                  <a:extLst>
                    <a:ext uri="{FF2B5EF4-FFF2-40B4-BE49-F238E27FC236}">
                      <a16:creationId xmlns:a16="http://schemas.microsoft.com/office/drawing/2014/main" id="{1BFEE72A-4B7F-44DD-9A9F-74875D83350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86" name="Freeform 82">
                  <a:extLst>
                    <a:ext uri="{FF2B5EF4-FFF2-40B4-BE49-F238E27FC236}">
                      <a16:creationId xmlns:a16="http://schemas.microsoft.com/office/drawing/2014/main" id="{595830C6-16C5-437F-A7F7-A63C917AA1E6}"/>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87" name="Freeform 83">
                  <a:extLst>
                    <a:ext uri="{FF2B5EF4-FFF2-40B4-BE49-F238E27FC236}">
                      <a16:creationId xmlns:a16="http://schemas.microsoft.com/office/drawing/2014/main" id="{7610714A-F0AE-4C28-B08B-1833B37EE79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88" name="Freeform 84">
                  <a:extLst>
                    <a:ext uri="{FF2B5EF4-FFF2-40B4-BE49-F238E27FC236}">
                      <a16:creationId xmlns:a16="http://schemas.microsoft.com/office/drawing/2014/main" id="{A8596EDD-73CC-4985-9F58-94D05A14CA1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89" name="Group 85">
                <a:extLst>
                  <a:ext uri="{FF2B5EF4-FFF2-40B4-BE49-F238E27FC236}">
                    <a16:creationId xmlns:a16="http://schemas.microsoft.com/office/drawing/2014/main" id="{C93F69C7-2910-4F2D-96AD-1745F80B7EF2}"/>
                  </a:ext>
                </a:extLst>
              </p:cNvPr>
              <p:cNvGrpSpPr>
                <a:grpSpLocks/>
              </p:cNvGrpSpPr>
              <p:nvPr/>
            </p:nvGrpSpPr>
            <p:grpSpPr bwMode="auto">
              <a:xfrm>
                <a:off x="1503" y="2156"/>
                <a:ext cx="527" cy="534"/>
                <a:chOff x="2200" y="1129"/>
                <a:chExt cx="1685" cy="1685"/>
              </a:xfrm>
            </p:grpSpPr>
            <p:sp>
              <p:nvSpPr>
                <p:cNvPr id="303190" name="Freeform 86">
                  <a:extLst>
                    <a:ext uri="{FF2B5EF4-FFF2-40B4-BE49-F238E27FC236}">
                      <a16:creationId xmlns:a16="http://schemas.microsoft.com/office/drawing/2014/main" id="{542A8DF9-DDD5-4287-AE3B-7DF00DDBFCC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91" name="Freeform 87">
                  <a:extLst>
                    <a:ext uri="{FF2B5EF4-FFF2-40B4-BE49-F238E27FC236}">
                      <a16:creationId xmlns:a16="http://schemas.microsoft.com/office/drawing/2014/main" id="{C360ACD0-0ED9-4ABB-B07E-E736DFDB47D8}"/>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92" name="Freeform 88">
                  <a:extLst>
                    <a:ext uri="{FF2B5EF4-FFF2-40B4-BE49-F238E27FC236}">
                      <a16:creationId xmlns:a16="http://schemas.microsoft.com/office/drawing/2014/main" id="{0B188DB6-CF24-42B0-BA52-5EBC54584405}"/>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93" name="Freeform 89">
                  <a:extLst>
                    <a:ext uri="{FF2B5EF4-FFF2-40B4-BE49-F238E27FC236}">
                      <a16:creationId xmlns:a16="http://schemas.microsoft.com/office/drawing/2014/main" id="{D919E20D-6942-4A85-AF4D-EE3ED94D4AC9}"/>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94" name="Freeform 90">
                  <a:extLst>
                    <a:ext uri="{FF2B5EF4-FFF2-40B4-BE49-F238E27FC236}">
                      <a16:creationId xmlns:a16="http://schemas.microsoft.com/office/drawing/2014/main" id="{3FAAB329-3B75-4FD6-A75C-FA9E3B976F7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195" name="Group 91">
                <a:extLst>
                  <a:ext uri="{FF2B5EF4-FFF2-40B4-BE49-F238E27FC236}">
                    <a16:creationId xmlns:a16="http://schemas.microsoft.com/office/drawing/2014/main" id="{5D39935D-D124-4AC5-BACC-4F6CAA8E77D7}"/>
                  </a:ext>
                </a:extLst>
              </p:cNvPr>
              <p:cNvGrpSpPr>
                <a:grpSpLocks/>
              </p:cNvGrpSpPr>
              <p:nvPr/>
            </p:nvGrpSpPr>
            <p:grpSpPr bwMode="auto">
              <a:xfrm>
                <a:off x="1599" y="2252"/>
                <a:ext cx="527" cy="534"/>
                <a:chOff x="2200" y="1129"/>
                <a:chExt cx="1685" cy="1685"/>
              </a:xfrm>
            </p:grpSpPr>
            <p:sp>
              <p:nvSpPr>
                <p:cNvPr id="303196" name="Freeform 92">
                  <a:extLst>
                    <a:ext uri="{FF2B5EF4-FFF2-40B4-BE49-F238E27FC236}">
                      <a16:creationId xmlns:a16="http://schemas.microsoft.com/office/drawing/2014/main" id="{35DA3803-5F7F-46B3-ACAA-08C2BD1CAB8B}"/>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97" name="Freeform 93">
                  <a:extLst>
                    <a:ext uri="{FF2B5EF4-FFF2-40B4-BE49-F238E27FC236}">
                      <a16:creationId xmlns:a16="http://schemas.microsoft.com/office/drawing/2014/main" id="{B153C8B0-E94C-4DEB-825D-61F1E4656B0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98" name="Freeform 94">
                  <a:extLst>
                    <a:ext uri="{FF2B5EF4-FFF2-40B4-BE49-F238E27FC236}">
                      <a16:creationId xmlns:a16="http://schemas.microsoft.com/office/drawing/2014/main" id="{EFB0554B-BDBC-497E-94BE-72A3A815409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199" name="Freeform 95">
                  <a:extLst>
                    <a:ext uri="{FF2B5EF4-FFF2-40B4-BE49-F238E27FC236}">
                      <a16:creationId xmlns:a16="http://schemas.microsoft.com/office/drawing/2014/main" id="{46700CDF-FF32-48DD-81D2-9470BD2698D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00" name="Freeform 96">
                  <a:extLst>
                    <a:ext uri="{FF2B5EF4-FFF2-40B4-BE49-F238E27FC236}">
                      <a16:creationId xmlns:a16="http://schemas.microsoft.com/office/drawing/2014/main" id="{0308D927-0E5C-4FCA-ACF0-981051A1AB0E}"/>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01" name="Group 97">
                <a:extLst>
                  <a:ext uri="{FF2B5EF4-FFF2-40B4-BE49-F238E27FC236}">
                    <a16:creationId xmlns:a16="http://schemas.microsoft.com/office/drawing/2014/main" id="{C21B4F29-296E-4772-A726-14D649F74637}"/>
                  </a:ext>
                </a:extLst>
              </p:cNvPr>
              <p:cNvGrpSpPr>
                <a:grpSpLocks/>
              </p:cNvGrpSpPr>
              <p:nvPr/>
            </p:nvGrpSpPr>
            <p:grpSpPr bwMode="auto">
              <a:xfrm>
                <a:off x="1683" y="2348"/>
                <a:ext cx="527" cy="534"/>
                <a:chOff x="2200" y="1129"/>
                <a:chExt cx="1685" cy="1685"/>
              </a:xfrm>
            </p:grpSpPr>
            <p:sp>
              <p:nvSpPr>
                <p:cNvPr id="303202" name="Freeform 98">
                  <a:extLst>
                    <a:ext uri="{FF2B5EF4-FFF2-40B4-BE49-F238E27FC236}">
                      <a16:creationId xmlns:a16="http://schemas.microsoft.com/office/drawing/2014/main" id="{F82F8080-6212-469B-917A-8FAADA3955B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03" name="Freeform 99">
                  <a:extLst>
                    <a:ext uri="{FF2B5EF4-FFF2-40B4-BE49-F238E27FC236}">
                      <a16:creationId xmlns:a16="http://schemas.microsoft.com/office/drawing/2014/main" id="{98FC0D8C-931F-4EB6-A2C5-A91DD69729B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04" name="Freeform 100">
                  <a:extLst>
                    <a:ext uri="{FF2B5EF4-FFF2-40B4-BE49-F238E27FC236}">
                      <a16:creationId xmlns:a16="http://schemas.microsoft.com/office/drawing/2014/main" id="{A1545051-F06B-4D24-80E8-175D55D3702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05" name="Freeform 101">
                  <a:extLst>
                    <a:ext uri="{FF2B5EF4-FFF2-40B4-BE49-F238E27FC236}">
                      <a16:creationId xmlns:a16="http://schemas.microsoft.com/office/drawing/2014/main" id="{30D1B8D2-AD76-44B1-9CEB-994EF91BB55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06" name="Freeform 102">
                  <a:extLst>
                    <a:ext uri="{FF2B5EF4-FFF2-40B4-BE49-F238E27FC236}">
                      <a16:creationId xmlns:a16="http://schemas.microsoft.com/office/drawing/2014/main" id="{D1ECD180-C9A9-486D-846F-3D7131E2B4A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07" name="Group 103">
                <a:extLst>
                  <a:ext uri="{FF2B5EF4-FFF2-40B4-BE49-F238E27FC236}">
                    <a16:creationId xmlns:a16="http://schemas.microsoft.com/office/drawing/2014/main" id="{04DD47C1-24E9-4EFB-8CAC-328D9BD80D69}"/>
                  </a:ext>
                </a:extLst>
              </p:cNvPr>
              <p:cNvGrpSpPr>
                <a:grpSpLocks/>
              </p:cNvGrpSpPr>
              <p:nvPr/>
            </p:nvGrpSpPr>
            <p:grpSpPr bwMode="auto">
              <a:xfrm>
                <a:off x="1779" y="2444"/>
                <a:ext cx="527" cy="534"/>
                <a:chOff x="2200" y="1129"/>
                <a:chExt cx="1685" cy="1685"/>
              </a:xfrm>
            </p:grpSpPr>
            <p:sp>
              <p:nvSpPr>
                <p:cNvPr id="303208" name="Freeform 104">
                  <a:extLst>
                    <a:ext uri="{FF2B5EF4-FFF2-40B4-BE49-F238E27FC236}">
                      <a16:creationId xmlns:a16="http://schemas.microsoft.com/office/drawing/2014/main" id="{275C055F-FA86-4751-A2F5-16DFDF52734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09" name="Freeform 105">
                  <a:extLst>
                    <a:ext uri="{FF2B5EF4-FFF2-40B4-BE49-F238E27FC236}">
                      <a16:creationId xmlns:a16="http://schemas.microsoft.com/office/drawing/2014/main" id="{BFB28FC5-D732-4F01-B7D7-722074C8E42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10" name="Freeform 106">
                  <a:extLst>
                    <a:ext uri="{FF2B5EF4-FFF2-40B4-BE49-F238E27FC236}">
                      <a16:creationId xmlns:a16="http://schemas.microsoft.com/office/drawing/2014/main" id="{87033E32-EF83-4FBA-93B9-08CF094CADC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11" name="Freeform 107">
                  <a:extLst>
                    <a:ext uri="{FF2B5EF4-FFF2-40B4-BE49-F238E27FC236}">
                      <a16:creationId xmlns:a16="http://schemas.microsoft.com/office/drawing/2014/main" id="{88E3AA5D-0A0F-4E7E-A179-6CAE536684B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12" name="Freeform 108">
                  <a:extLst>
                    <a:ext uri="{FF2B5EF4-FFF2-40B4-BE49-F238E27FC236}">
                      <a16:creationId xmlns:a16="http://schemas.microsoft.com/office/drawing/2014/main" id="{926358AC-D2D9-450C-B650-9698FF9DCEF1}"/>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3213" name="Group 109">
              <a:extLst>
                <a:ext uri="{FF2B5EF4-FFF2-40B4-BE49-F238E27FC236}">
                  <a16:creationId xmlns:a16="http://schemas.microsoft.com/office/drawing/2014/main" id="{73CDE648-3FDB-4737-897F-6E234296DC3F}"/>
                </a:ext>
              </a:extLst>
            </p:cNvPr>
            <p:cNvGrpSpPr>
              <a:grpSpLocks/>
            </p:cNvGrpSpPr>
            <p:nvPr/>
          </p:nvGrpSpPr>
          <p:grpSpPr bwMode="auto">
            <a:xfrm>
              <a:off x="2869" y="2957"/>
              <a:ext cx="1181" cy="1206"/>
              <a:chOff x="1125" y="1772"/>
              <a:chExt cx="1181" cy="1206"/>
            </a:xfrm>
          </p:grpSpPr>
          <p:grpSp>
            <p:nvGrpSpPr>
              <p:cNvPr id="303214" name="Group 110">
                <a:extLst>
                  <a:ext uri="{FF2B5EF4-FFF2-40B4-BE49-F238E27FC236}">
                    <a16:creationId xmlns:a16="http://schemas.microsoft.com/office/drawing/2014/main" id="{FC592BF6-3806-424F-B29F-EC7E9667D311}"/>
                  </a:ext>
                </a:extLst>
              </p:cNvPr>
              <p:cNvGrpSpPr>
                <a:grpSpLocks/>
              </p:cNvGrpSpPr>
              <p:nvPr/>
            </p:nvGrpSpPr>
            <p:grpSpPr bwMode="auto">
              <a:xfrm>
                <a:off x="1125" y="1772"/>
                <a:ext cx="527" cy="534"/>
                <a:chOff x="2200" y="1129"/>
                <a:chExt cx="1685" cy="1685"/>
              </a:xfrm>
            </p:grpSpPr>
            <p:sp>
              <p:nvSpPr>
                <p:cNvPr id="303215" name="Freeform 111">
                  <a:extLst>
                    <a:ext uri="{FF2B5EF4-FFF2-40B4-BE49-F238E27FC236}">
                      <a16:creationId xmlns:a16="http://schemas.microsoft.com/office/drawing/2014/main" id="{1983E924-87C5-47B0-820D-60702B4CE96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16" name="Freeform 112">
                  <a:extLst>
                    <a:ext uri="{FF2B5EF4-FFF2-40B4-BE49-F238E27FC236}">
                      <a16:creationId xmlns:a16="http://schemas.microsoft.com/office/drawing/2014/main" id="{CF929A7C-CEBF-4D2D-8D2F-37EAA39CA6F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17" name="Freeform 113">
                  <a:extLst>
                    <a:ext uri="{FF2B5EF4-FFF2-40B4-BE49-F238E27FC236}">
                      <a16:creationId xmlns:a16="http://schemas.microsoft.com/office/drawing/2014/main" id="{12147679-D246-451E-AD3C-93EFBC66907E}"/>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18" name="Freeform 114">
                  <a:extLst>
                    <a:ext uri="{FF2B5EF4-FFF2-40B4-BE49-F238E27FC236}">
                      <a16:creationId xmlns:a16="http://schemas.microsoft.com/office/drawing/2014/main" id="{280CBA9C-6BE1-4992-9E20-B3FD6F4B621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19" name="Freeform 115">
                  <a:extLst>
                    <a:ext uri="{FF2B5EF4-FFF2-40B4-BE49-F238E27FC236}">
                      <a16:creationId xmlns:a16="http://schemas.microsoft.com/office/drawing/2014/main" id="{CC1D5880-3D68-4342-AAB6-BF0E29A1F108}"/>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20" name="Group 116">
                <a:extLst>
                  <a:ext uri="{FF2B5EF4-FFF2-40B4-BE49-F238E27FC236}">
                    <a16:creationId xmlns:a16="http://schemas.microsoft.com/office/drawing/2014/main" id="{4E8BB6BA-E13F-4B77-B0C5-ADFDB597333E}"/>
                  </a:ext>
                </a:extLst>
              </p:cNvPr>
              <p:cNvGrpSpPr>
                <a:grpSpLocks/>
              </p:cNvGrpSpPr>
              <p:nvPr/>
            </p:nvGrpSpPr>
            <p:grpSpPr bwMode="auto">
              <a:xfrm>
                <a:off x="1215" y="1868"/>
                <a:ext cx="527" cy="534"/>
                <a:chOff x="2200" y="1129"/>
                <a:chExt cx="1685" cy="1685"/>
              </a:xfrm>
            </p:grpSpPr>
            <p:sp>
              <p:nvSpPr>
                <p:cNvPr id="303221" name="Freeform 117">
                  <a:extLst>
                    <a:ext uri="{FF2B5EF4-FFF2-40B4-BE49-F238E27FC236}">
                      <a16:creationId xmlns:a16="http://schemas.microsoft.com/office/drawing/2014/main" id="{FD6773DF-1D1F-4499-94EF-7E8FDDEA616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22" name="Freeform 118">
                  <a:extLst>
                    <a:ext uri="{FF2B5EF4-FFF2-40B4-BE49-F238E27FC236}">
                      <a16:creationId xmlns:a16="http://schemas.microsoft.com/office/drawing/2014/main" id="{C1DFAD22-C656-4EC8-9351-3E5F65C9EAA9}"/>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23" name="Freeform 119">
                  <a:extLst>
                    <a:ext uri="{FF2B5EF4-FFF2-40B4-BE49-F238E27FC236}">
                      <a16:creationId xmlns:a16="http://schemas.microsoft.com/office/drawing/2014/main" id="{054A5028-3FB5-4CDC-9D53-4A81B0B99A9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24" name="Freeform 120">
                  <a:extLst>
                    <a:ext uri="{FF2B5EF4-FFF2-40B4-BE49-F238E27FC236}">
                      <a16:creationId xmlns:a16="http://schemas.microsoft.com/office/drawing/2014/main" id="{4E2E837A-DDC9-4007-B008-C09FF0934517}"/>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25" name="Freeform 121">
                  <a:extLst>
                    <a:ext uri="{FF2B5EF4-FFF2-40B4-BE49-F238E27FC236}">
                      <a16:creationId xmlns:a16="http://schemas.microsoft.com/office/drawing/2014/main" id="{FCE2904F-4A88-4C79-8590-6FDD0117695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26" name="Group 122">
                <a:extLst>
                  <a:ext uri="{FF2B5EF4-FFF2-40B4-BE49-F238E27FC236}">
                    <a16:creationId xmlns:a16="http://schemas.microsoft.com/office/drawing/2014/main" id="{FC218B78-36DC-48BD-BBE2-2C3CB2A31F5B}"/>
                  </a:ext>
                </a:extLst>
              </p:cNvPr>
              <p:cNvGrpSpPr>
                <a:grpSpLocks/>
              </p:cNvGrpSpPr>
              <p:nvPr/>
            </p:nvGrpSpPr>
            <p:grpSpPr bwMode="auto">
              <a:xfrm>
                <a:off x="1311" y="1964"/>
                <a:ext cx="527" cy="534"/>
                <a:chOff x="2200" y="1129"/>
                <a:chExt cx="1685" cy="1685"/>
              </a:xfrm>
            </p:grpSpPr>
            <p:sp>
              <p:nvSpPr>
                <p:cNvPr id="303227" name="Freeform 123">
                  <a:extLst>
                    <a:ext uri="{FF2B5EF4-FFF2-40B4-BE49-F238E27FC236}">
                      <a16:creationId xmlns:a16="http://schemas.microsoft.com/office/drawing/2014/main" id="{1B652D40-B427-427F-BD69-1C642B7340C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28" name="Freeform 124">
                  <a:extLst>
                    <a:ext uri="{FF2B5EF4-FFF2-40B4-BE49-F238E27FC236}">
                      <a16:creationId xmlns:a16="http://schemas.microsoft.com/office/drawing/2014/main" id="{B56FAD5A-47CF-4E47-ACAF-B32C8F7DB2B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29" name="Freeform 125">
                  <a:extLst>
                    <a:ext uri="{FF2B5EF4-FFF2-40B4-BE49-F238E27FC236}">
                      <a16:creationId xmlns:a16="http://schemas.microsoft.com/office/drawing/2014/main" id="{3E757B8A-9345-4574-98CF-125828FB2F26}"/>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30" name="Freeform 126">
                  <a:extLst>
                    <a:ext uri="{FF2B5EF4-FFF2-40B4-BE49-F238E27FC236}">
                      <a16:creationId xmlns:a16="http://schemas.microsoft.com/office/drawing/2014/main" id="{6F64D1D2-8192-4AA7-8931-E9B0FEE68940}"/>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31" name="Freeform 127">
                  <a:extLst>
                    <a:ext uri="{FF2B5EF4-FFF2-40B4-BE49-F238E27FC236}">
                      <a16:creationId xmlns:a16="http://schemas.microsoft.com/office/drawing/2014/main" id="{E7CA5543-8165-4A08-9060-9A89258C3097}"/>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32" name="Group 128">
                <a:extLst>
                  <a:ext uri="{FF2B5EF4-FFF2-40B4-BE49-F238E27FC236}">
                    <a16:creationId xmlns:a16="http://schemas.microsoft.com/office/drawing/2014/main" id="{B78B9993-9A76-4B0C-9F0C-0197AAB5D55D}"/>
                  </a:ext>
                </a:extLst>
              </p:cNvPr>
              <p:cNvGrpSpPr>
                <a:grpSpLocks/>
              </p:cNvGrpSpPr>
              <p:nvPr/>
            </p:nvGrpSpPr>
            <p:grpSpPr bwMode="auto">
              <a:xfrm>
                <a:off x="1407" y="2060"/>
                <a:ext cx="527" cy="534"/>
                <a:chOff x="2200" y="1129"/>
                <a:chExt cx="1685" cy="1685"/>
              </a:xfrm>
            </p:grpSpPr>
            <p:sp>
              <p:nvSpPr>
                <p:cNvPr id="303233" name="Freeform 129">
                  <a:extLst>
                    <a:ext uri="{FF2B5EF4-FFF2-40B4-BE49-F238E27FC236}">
                      <a16:creationId xmlns:a16="http://schemas.microsoft.com/office/drawing/2014/main" id="{46ED001C-A67B-43D2-974C-71A6587D5FD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34" name="Freeform 130">
                  <a:extLst>
                    <a:ext uri="{FF2B5EF4-FFF2-40B4-BE49-F238E27FC236}">
                      <a16:creationId xmlns:a16="http://schemas.microsoft.com/office/drawing/2014/main" id="{DB377F46-5D14-4B4C-8CBE-9FA09FEA0D3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35" name="Freeform 131">
                  <a:extLst>
                    <a:ext uri="{FF2B5EF4-FFF2-40B4-BE49-F238E27FC236}">
                      <a16:creationId xmlns:a16="http://schemas.microsoft.com/office/drawing/2014/main" id="{EEADBC5D-2D21-46F9-AD2D-8874EEF1FB8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36" name="Freeform 132">
                  <a:extLst>
                    <a:ext uri="{FF2B5EF4-FFF2-40B4-BE49-F238E27FC236}">
                      <a16:creationId xmlns:a16="http://schemas.microsoft.com/office/drawing/2014/main" id="{9545812B-E7C8-4EC7-8344-7E1DA4760B2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37" name="Freeform 133">
                  <a:extLst>
                    <a:ext uri="{FF2B5EF4-FFF2-40B4-BE49-F238E27FC236}">
                      <a16:creationId xmlns:a16="http://schemas.microsoft.com/office/drawing/2014/main" id="{A9CAD824-A2DC-4E22-AB87-C43CB8446FB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38" name="Group 134">
                <a:extLst>
                  <a:ext uri="{FF2B5EF4-FFF2-40B4-BE49-F238E27FC236}">
                    <a16:creationId xmlns:a16="http://schemas.microsoft.com/office/drawing/2014/main" id="{54D80375-1D1C-4713-A56F-3DC24B1A2339}"/>
                  </a:ext>
                </a:extLst>
              </p:cNvPr>
              <p:cNvGrpSpPr>
                <a:grpSpLocks/>
              </p:cNvGrpSpPr>
              <p:nvPr/>
            </p:nvGrpSpPr>
            <p:grpSpPr bwMode="auto">
              <a:xfrm>
                <a:off x="1503" y="2156"/>
                <a:ext cx="527" cy="534"/>
                <a:chOff x="2200" y="1129"/>
                <a:chExt cx="1685" cy="1685"/>
              </a:xfrm>
            </p:grpSpPr>
            <p:sp>
              <p:nvSpPr>
                <p:cNvPr id="303239" name="Freeform 135">
                  <a:extLst>
                    <a:ext uri="{FF2B5EF4-FFF2-40B4-BE49-F238E27FC236}">
                      <a16:creationId xmlns:a16="http://schemas.microsoft.com/office/drawing/2014/main" id="{AFF70259-A350-48FE-97E2-7B30034B9A5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40" name="Freeform 136">
                  <a:extLst>
                    <a:ext uri="{FF2B5EF4-FFF2-40B4-BE49-F238E27FC236}">
                      <a16:creationId xmlns:a16="http://schemas.microsoft.com/office/drawing/2014/main" id="{895DDF46-0916-4B7B-B229-476E7612324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41" name="Freeform 137">
                  <a:extLst>
                    <a:ext uri="{FF2B5EF4-FFF2-40B4-BE49-F238E27FC236}">
                      <a16:creationId xmlns:a16="http://schemas.microsoft.com/office/drawing/2014/main" id="{F1972B94-7085-4AD7-9543-D4218EEA0C8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42" name="Freeform 138">
                  <a:extLst>
                    <a:ext uri="{FF2B5EF4-FFF2-40B4-BE49-F238E27FC236}">
                      <a16:creationId xmlns:a16="http://schemas.microsoft.com/office/drawing/2014/main" id="{D2F35DB0-CF0C-4C7D-9BC3-8BE0B78C193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43" name="Freeform 139">
                  <a:extLst>
                    <a:ext uri="{FF2B5EF4-FFF2-40B4-BE49-F238E27FC236}">
                      <a16:creationId xmlns:a16="http://schemas.microsoft.com/office/drawing/2014/main" id="{BB2875A9-9949-4952-B501-F63303CC128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44" name="Group 140">
                <a:extLst>
                  <a:ext uri="{FF2B5EF4-FFF2-40B4-BE49-F238E27FC236}">
                    <a16:creationId xmlns:a16="http://schemas.microsoft.com/office/drawing/2014/main" id="{7DADF96D-6B1C-45CD-AF1E-67791815587F}"/>
                  </a:ext>
                </a:extLst>
              </p:cNvPr>
              <p:cNvGrpSpPr>
                <a:grpSpLocks/>
              </p:cNvGrpSpPr>
              <p:nvPr/>
            </p:nvGrpSpPr>
            <p:grpSpPr bwMode="auto">
              <a:xfrm>
                <a:off x="1599" y="2252"/>
                <a:ext cx="527" cy="534"/>
                <a:chOff x="2200" y="1129"/>
                <a:chExt cx="1685" cy="1685"/>
              </a:xfrm>
            </p:grpSpPr>
            <p:sp>
              <p:nvSpPr>
                <p:cNvPr id="303245" name="Freeform 141">
                  <a:extLst>
                    <a:ext uri="{FF2B5EF4-FFF2-40B4-BE49-F238E27FC236}">
                      <a16:creationId xmlns:a16="http://schemas.microsoft.com/office/drawing/2014/main" id="{A00B35FF-60C8-43BB-AA16-73A477AD6FD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46" name="Freeform 142">
                  <a:extLst>
                    <a:ext uri="{FF2B5EF4-FFF2-40B4-BE49-F238E27FC236}">
                      <a16:creationId xmlns:a16="http://schemas.microsoft.com/office/drawing/2014/main" id="{ABD92E4D-97E4-4AE1-A9EE-CE9731DA533C}"/>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47" name="Freeform 143">
                  <a:extLst>
                    <a:ext uri="{FF2B5EF4-FFF2-40B4-BE49-F238E27FC236}">
                      <a16:creationId xmlns:a16="http://schemas.microsoft.com/office/drawing/2014/main" id="{78546E9E-DFF3-4ADD-87A1-7CA9C477F576}"/>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48" name="Freeform 144">
                  <a:extLst>
                    <a:ext uri="{FF2B5EF4-FFF2-40B4-BE49-F238E27FC236}">
                      <a16:creationId xmlns:a16="http://schemas.microsoft.com/office/drawing/2014/main" id="{A3C59800-4D4D-4CE7-9DE6-4BB72A91545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49" name="Freeform 145">
                  <a:extLst>
                    <a:ext uri="{FF2B5EF4-FFF2-40B4-BE49-F238E27FC236}">
                      <a16:creationId xmlns:a16="http://schemas.microsoft.com/office/drawing/2014/main" id="{C20E9578-42AE-4F20-9A71-A86E4481F9E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50" name="Group 146">
                <a:extLst>
                  <a:ext uri="{FF2B5EF4-FFF2-40B4-BE49-F238E27FC236}">
                    <a16:creationId xmlns:a16="http://schemas.microsoft.com/office/drawing/2014/main" id="{6A806FBC-201F-43AD-9907-287A9046E1FB}"/>
                  </a:ext>
                </a:extLst>
              </p:cNvPr>
              <p:cNvGrpSpPr>
                <a:grpSpLocks/>
              </p:cNvGrpSpPr>
              <p:nvPr/>
            </p:nvGrpSpPr>
            <p:grpSpPr bwMode="auto">
              <a:xfrm>
                <a:off x="1683" y="2348"/>
                <a:ext cx="527" cy="534"/>
                <a:chOff x="2200" y="1129"/>
                <a:chExt cx="1685" cy="1685"/>
              </a:xfrm>
            </p:grpSpPr>
            <p:sp>
              <p:nvSpPr>
                <p:cNvPr id="303251" name="Freeform 147">
                  <a:extLst>
                    <a:ext uri="{FF2B5EF4-FFF2-40B4-BE49-F238E27FC236}">
                      <a16:creationId xmlns:a16="http://schemas.microsoft.com/office/drawing/2014/main" id="{B0754632-F40C-4AC6-A3F2-35AC2F275462}"/>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52" name="Freeform 148">
                  <a:extLst>
                    <a:ext uri="{FF2B5EF4-FFF2-40B4-BE49-F238E27FC236}">
                      <a16:creationId xmlns:a16="http://schemas.microsoft.com/office/drawing/2014/main" id="{DC285D77-9004-44C0-9EF0-7812117BDB4E}"/>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53" name="Freeform 149">
                  <a:extLst>
                    <a:ext uri="{FF2B5EF4-FFF2-40B4-BE49-F238E27FC236}">
                      <a16:creationId xmlns:a16="http://schemas.microsoft.com/office/drawing/2014/main" id="{36280D00-8113-481B-9D7D-12FAB51E2B46}"/>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54" name="Freeform 150">
                  <a:extLst>
                    <a:ext uri="{FF2B5EF4-FFF2-40B4-BE49-F238E27FC236}">
                      <a16:creationId xmlns:a16="http://schemas.microsoft.com/office/drawing/2014/main" id="{70D89EF9-997E-40ED-9F27-84D36C9640C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55" name="Freeform 151">
                  <a:extLst>
                    <a:ext uri="{FF2B5EF4-FFF2-40B4-BE49-F238E27FC236}">
                      <a16:creationId xmlns:a16="http://schemas.microsoft.com/office/drawing/2014/main" id="{05EEF1EE-DCB6-4A83-8908-4B6C21C1A20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56" name="Group 152">
                <a:extLst>
                  <a:ext uri="{FF2B5EF4-FFF2-40B4-BE49-F238E27FC236}">
                    <a16:creationId xmlns:a16="http://schemas.microsoft.com/office/drawing/2014/main" id="{621FA1D8-BFAB-48B5-821C-02246D99B273}"/>
                  </a:ext>
                </a:extLst>
              </p:cNvPr>
              <p:cNvGrpSpPr>
                <a:grpSpLocks/>
              </p:cNvGrpSpPr>
              <p:nvPr/>
            </p:nvGrpSpPr>
            <p:grpSpPr bwMode="auto">
              <a:xfrm>
                <a:off x="1779" y="2444"/>
                <a:ext cx="527" cy="534"/>
                <a:chOff x="2200" y="1129"/>
                <a:chExt cx="1685" cy="1685"/>
              </a:xfrm>
            </p:grpSpPr>
            <p:sp>
              <p:nvSpPr>
                <p:cNvPr id="303257" name="Freeform 153">
                  <a:extLst>
                    <a:ext uri="{FF2B5EF4-FFF2-40B4-BE49-F238E27FC236}">
                      <a16:creationId xmlns:a16="http://schemas.microsoft.com/office/drawing/2014/main" id="{FE38273D-8EA2-437D-A06A-326C25F4137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58" name="Freeform 154">
                  <a:extLst>
                    <a:ext uri="{FF2B5EF4-FFF2-40B4-BE49-F238E27FC236}">
                      <a16:creationId xmlns:a16="http://schemas.microsoft.com/office/drawing/2014/main" id="{9EA216BF-98C3-42F8-8BBB-4F0A0BEE703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59" name="Freeform 155">
                  <a:extLst>
                    <a:ext uri="{FF2B5EF4-FFF2-40B4-BE49-F238E27FC236}">
                      <a16:creationId xmlns:a16="http://schemas.microsoft.com/office/drawing/2014/main" id="{F941760B-E788-4823-9CC6-CC55AD27B2F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60" name="Freeform 156">
                  <a:extLst>
                    <a:ext uri="{FF2B5EF4-FFF2-40B4-BE49-F238E27FC236}">
                      <a16:creationId xmlns:a16="http://schemas.microsoft.com/office/drawing/2014/main" id="{D02EBBFB-CA1F-4F34-B338-221F6780332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61" name="Freeform 157">
                  <a:extLst>
                    <a:ext uri="{FF2B5EF4-FFF2-40B4-BE49-F238E27FC236}">
                      <a16:creationId xmlns:a16="http://schemas.microsoft.com/office/drawing/2014/main" id="{66EB3B9A-FE5E-490C-ACEA-9A051988DAA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3262" name="Group 158">
              <a:extLst>
                <a:ext uri="{FF2B5EF4-FFF2-40B4-BE49-F238E27FC236}">
                  <a16:creationId xmlns:a16="http://schemas.microsoft.com/office/drawing/2014/main" id="{91E0A378-BE20-47DC-9D49-AB3B949DE958}"/>
                </a:ext>
              </a:extLst>
            </p:cNvPr>
            <p:cNvGrpSpPr>
              <a:grpSpLocks/>
            </p:cNvGrpSpPr>
            <p:nvPr/>
          </p:nvGrpSpPr>
          <p:grpSpPr bwMode="auto">
            <a:xfrm>
              <a:off x="3240" y="2957"/>
              <a:ext cx="1181" cy="1206"/>
              <a:chOff x="1125" y="1772"/>
              <a:chExt cx="1181" cy="1206"/>
            </a:xfrm>
          </p:grpSpPr>
          <p:grpSp>
            <p:nvGrpSpPr>
              <p:cNvPr id="303263" name="Group 159">
                <a:extLst>
                  <a:ext uri="{FF2B5EF4-FFF2-40B4-BE49-F238E27FC236}">
                    <a16:creationId xmlns:a16="http://schemas.microsoft.com/office/drawing/2014/main" id="{260746A7-5BFF-4DDA-939E-0CB7E08320C9}"/>
                  </a:ext>
                </a:extLst>
              </p:cNvPr>
              <p:cNvGrpSpPr>
                <a:grpSpLocks/>
              </p:cNvGrpSpPr>
              <p:nvPr/>
            </p:nvGrpSpPr>
            <p:grpSpPr bwMode="auto">
              <a:xfrm>
                <a:off x="1125" y="1772"/>
                <a:ext cx="527" cy="534"/>
                <a:chOff x="2200" y="1129"/>
                <a:chExt cx="1685" cy="1685"/>
              </a:xfrm>
            </p:grpSpPr>
            <p:sp>
              <p:nvSpPr>
                <p:cNvPr id="303264" name="Freeform 160">
                  <a:extLst>
                    <a:ext uri="{FF2B5EF4-FFF2-40B4-BE49-F238E27FC236}">
                      <a16:creationId xmlns:a16="http://schemas.microsoft.com/office/drawing/2014/main" id="{6F989A94-5EA0-4808-ABE7-2802262FFA9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65" name="Freeform 161">
                  <a:extLst>
                    <a:ext uri="{FF2B5EF4-FFF2-40B4-BE49-F238E27FC236}">
                      <a16:creationId xmlns:a16="http://schemas.microsoft.com/office/drawing/2014/main" id="{06114E93-81AF-4C86-ABBB-FC95DAA66449}"/>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66" name="Freeform 162">
                  <a:extLst>
                    <a:ext uri="{FF2B5EF4-FFF2-40B4-BE49-F238E27FC236}">
                      <a16:creationId xmlns:a16="http://schemas.microsoft.com/office/drawing/2014/main" id="{6883E191-FFB2-4F7E-9182-94946D3334A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67" name="Freeform 163">
                  <a:extLst>
                    <a:ext uri="{FF2B5EF4-FFF2-40B4-BE49-F238E27FC236}">
                      <a16:creationId xmlns:a16="http://schemas.microsoft.com/office/drawing/2014/main" id="{257B50BD-842C-461E-8F9C-63662CE9CB8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68" name="Freeform 164">
                  <a:extLst>
                    <a:ext uri="{FF2B5EF4-FFF2-40B4-BE49-F238E27FC236}">
                      <a16:creationId xmlns:a16="http://schemas.microsoft.com/office/drawing/2014/main" id="{89E8D151-79A1-4D80-8508-3ECEBB595B3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69" name="Group 165">
                <a:extLst>
                  <a:ext uri="{FF2B5EF4-FFF2-40B4-BE49-F238E27FC236}">
                    <a16:creationId xmlns:a16="http://schemas.microsoft.com/office/drawing/2014/main" id="{6DED34DB-2B2F-4898-BB1C-D0E0A8CC8CD8}"/>
                  </a:ext>
                </a:extLst>
              </p:cNvPr>
              <p:cNvGrpSpPr>
                <a:grpSpLocks/>
              </p:cNvGrpSpPr>
              <p:nvPr/>
            </p:nvGrpSpPr>
            <p:grpSpPr bwMode="auto">
              <a:xfrm>
                <a:off x="1215" y="1868"/>
                <a:ext cx="527" cy="534"/>
                <a:chOff x="2200" y="1129"/>
                <a:chExt cx="1685" cy="1685"/>
              </a:xfrm>
            </p:grpSpPr>
            <p:sp>
              <p:nvSpPr>
                <p:cNvPr id="303270" name="Freeform 166">
                  <a:extLst>
                    <a:ext uri="{FF2B5EF4-FFF2-40B4-BE49-F238E27FC236}">
                      <a16:creationId xmlns:a16="http://schemas.microsoft.com/office/drawing/2014/main" id="{0B9F73FE-7EAE-4980-8D6F-3F19339BE602}"/>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71" name="Freeform 167">
                  <a:extLst>
                    <a:ext uri="{FF2B5EF4-FFF2-40B4-BE49-F238E27FC236}">
                      <a16:creationId xmlns:a16="http://schemas.microsoft.com/office/drawing/2014/main" id="{2C6D9851-5466-4201-90F8-4AC68D6B20BC}"/>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72" name="Freeform 168">
                  <a:extLst>
                    <a:ext uri="{FF2B5EF4-FFF2-40B4-BE49-F238E27FC236}">
                      <a16:creationId xmlns:a16="http://schemas.microsoft.com/office/drawing/2014/main" id="{CD5F3EB9-0E3D-47C2-B2A8-3B8D47B129E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73" name="Freeform 169">
                  <a:extLst>
                    <a:ext uri="{FF2B5EF4-FFF2-40B4-BE49-F238E27FC236}">
                      <a16:creationId xmlns:a16="http://schemas.microsoft.com/office/drawing/2014/main" id="{DB6EC149-5E6A-4784-895C-61FE463E1160}"/>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74" name="Freeform 170">
                  <a:extLst>
                    <a:ext uri="{FF2B5EF4-FFF2-40B4-BE49-F238E27FC236}">
                      <a16:creationId xmlns:a16="http://schemas.microsoft.com/office/drawing/2014/main" id="{5AB1F722-72BA-430B-8625-1E4367DFBC7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75" name="Group 171">
                <a:extLst>
                  <a:ext uri="{FF2B5EF4-FFF2-40B4-BE49-F238E27FC236}">
                    <a16:creationId xmlns:a16="http://schemas.microsoft.com/office/drawing/2014/main" id="{36298D47-5024-47D2-B8FA-97B4D356E678}"/>
                  </a:ext>
                </a:extLst>
              </p:cNvPr>
              <p:cNvGrpSpPr>
                <a:grpSpLocks/>
              </p:cNvGrpSpPr>
              <p:nvPr/>
            </p:nvGrpSpPr>
            <p:grpSpPr bwMode="auto">
              <a:xfrm>
                <a:off x="1311" y="1964"/>
                <a:ext cx="527" cy="534"/>
                <a:chOff x="2200" y="1129"/>
                <a:chExt cx="1685" cy="1685"/>
              </a:xfrm>
            </p:grpSpPr>
            <p:sp>
              <p:nvSpPr>
                <p:cNvPr id="303276" name="Freeform 172">
                  <a:extLst>
                    <a:ext uri="{FF2B5EF4-FFF2-40B4-BE49-F238E27FC236}">
                      <a16:creationId xmlns:a16="http://schemas.microsoft.com/office/drawing/2014/main" id="{E8F6CB2E-8F2F-477C-9A6A-D97E7ABC9E2D}"/>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77" name="Freeform 173">
                  <a:extLst>
                    <a:ext uri="{FF2B5EF4-FFF2-40B4-BE49-F238E27FC236}">
                      <a16:creationId xmlns:a16="http://schemas.microsoft.com/office/drawing/2014/main" id="{D57AFBF5-843E-442E-A5AC-57CA9766139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78" name="Freeform 174">
                  <a:extLst>
                    <a:ext uri="{FF2B5EF4-FFF2-40B4-BE49-F238E27FC236}">
                      <a16:creationId xmlns:a16="http://schemas.microsoft.com/office/drawing/2014/main" id="{6996FB79-F4CA-4A83-994C-E326DA794FA3}"/>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79" name="Freeform 175">
                  <a:extLst>
                    <a:ext uri="{FF2B5EF4-FFF2-40B4-BE49-F238E27FC236}">
                      <a16:creationId xmlns:a16="http://schemas.microsoft.com/office/drawing/2014/main" id="{177703EB-CDE2-4549-9FFF-FCB047ED7ABD}"/>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80" name="Freeform 176">
                  <a:extLst>
                    <a:ext uri="{FF2B5EF4-FFF2-40B4-BE49-F238E27FC236}">
                      <a16:creationId xmlns:a16="http://schemas.microsoft.com/office/drawing/2014/main" id="{12EA02AC-1C11-4AC1-B872-771D33F4F4C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81" name="Group 177">
                <a:extLst>
                  <a:ext uri="{FF2B5EF4-FFF2-40B4-BE49-F238E27FC236}">
                    <a16:creationId xmlns:a16="http://schemas.microsoft.com/office/drawing/2014/main" id="{ABFE9651-7129-48C5-BC69-0D29EBAD317B}"/>
                  </a:ext>
                </a:extLst>
              </p:cNvPr>
              <p:cNvGrpSpPr>
                <a:grpSpLocks/>
              </p:cNvGrpSpPr>
              <p:nvPr/>
            </p:nvGrpSpPr>
            <p:grpSpPr bwMode="auto">
              <a:xfrm>
                <a:off x="1407" y="2060"/>
                <a:ext cx="527" cy="534"/>
                <a:chOff x="2200" y="1129"/>
                <a:chExt cx="1685" cy="1685"/>
              </a:xfrm>
            </p:grpSpPr>
            <p:sp>
              <p:nvSpPr>
                <p:cNvPr id="303282" name="Freeform 178">
                  <a:extLst>
                    <a:ext uri="{FF2B5EF4-FFF2-40B4-BE49-F238E27FC236}">
                      <a16:creationId xmlns:a16="http://schemas.microsoft.com/office/drawing/2014/main" id="{2816E603-9A41-405B-9E17-5137D0E7A34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83" name="Freeform 179">
                  <a:extLst>
                    <a:ext uri="{FF2B5EF4-FFF2-40B4-BE49-F238E27FC236}">
                      <a16:creationId xmlns:a16="http://schemas.microsoft.com/office/drawing/2014/main" id="{B25E328B-3B20-4538-8C1F-63B12476E74F}"/>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84" name="Freeform 180">
                  <a:extLst>
                    <a:ext uri="{FF2B5EF4-FFF2-40B4-BE49-F238E27FC236}">
                      <a16:creationId xmlns:a16="http://schemas.microsoft.com/office/drawing/2014/main" id="{B65F1929-83C0-41A0-8C9D-DF265B62CE0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85" name="Freeform 181">
                  <a:extLst>
                    <a:ext uri="{FF2B5EF4-FFF2-40B4-BE49-F238E27FC236}">
                      <a16:creationId xmlns:a16="http://schemas.microsoft.com/office/drawing/2014/main" id="{7B111FB0-35D3-4C22-A613-890D0C457D59}"/>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86" name="Freeform 182">
                  <a:extLst>
                    <a:ext uri="{FF2B5EF4-FFF2-40B4-BE49-F238E27FC236}">
                      <a16:creationId xmlns:a16="http://schemas.microsoft.com/office/drawing/2014/main" id="{BB20CA74-0125-4D9D-90B7-AAD7F44F14E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87" name="Group 183">
                <a:extLst>
                  <a:ext uri="{FF2B5EF4-FFF2-40B4-BE49-F238E27FC236}">
                    <a16:creationId xmlns:a16="http://schemas.microsoft.com/office/drawing/2014/main" id="{1C5FE926-5284-44C8-AD3F-D48134694EA8}"/>
                  </a:ext>
                </a:extLst>
              </p:cNvPr>
              <p:cNvGrpSpPr>
                <a:grpSpLocks/>
              </p:cNvGrpSpPr>
              <p:nvPr/>
            </p:nvGrpSpPr>
            <p:grpSpPr bwMode="auto">
              <a:xfrm>
                <a:off x="1503" y="2156"/>
                <a:ext cx="527" cy="534"/>
                <a:chOff x="2200" y="1129"/>
                <a:chExt cx="1685" cy="1685"/>
              </a:xfrm>
            </p:grpSpPr>
            <p:sp>
              <p:nvSpPr>
                <p:cNvPr id="303288" name="Freeform 184">
                  <a:extLst>
                    <a:ext uri="{FF2B5EF4-FFF2-40B4-BE49-F238E27FC236}">
                      <a16:creationId xmlns:a16="http://schemas.microsoft.com/office/drawing/2014/main" id="{67872423-BCD9-4454-9D4F-FF9345456295}"/>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89" name="Freeform 185">
                  <a:extLst>
                    <a:ext uri="{FF2B5EF4-FFF2-40B4-BE49-F238E27FC236}">
                      <a16:creationId xmlns:a16="http://schemas.microsoft.com/office/drawing/2014/main" id="{37982305-B1D0-48D7-942F-E8462318A5C8}"/>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90" name="Freeform 186">
                  <a:extLst>
                    <a:ext uri="{FF2B5EF4-FFF2-40B4-BE49-F238E27FC236}">
                      <a16:creationId xmlns:a16="http://schemas.microsoft.com/office/drawing/2014/main" id="{4EB82C70-6502-4D3A-89E3-6B76FAAB749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91" name="Freeform 187">
                  <a:extLst>
                    <a:ext uri="{FF2B5EF4-FFF2-40B4-BE49-F238E27FC236}">
                      <a16:creationId xmlns:a16="http://schemas.microsoft.com/office/drawing/2014/main" id="{D79F9FD5-8909-4C55-B206-1F2E330888BD}"/>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92" name="Freeform 188">
                  <a:extLst>
                    <a:ext uri="{FF2B5EF4-FFF2-40B4-BE49-F238E27FC236}">
                      <a16:creationId xmlns:a16="http://schemas.microsoft.com/office/drawing/2014/main" id="{720EE8FC-0230-491C-8577-C1A5CB53994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93" name="Group 189">
                <a:extLst>
                  <a:ext uri="{FF2B5EF4-FFF2-40B4-BE49-F238E27FC236}">
                    <a16:creationId xmlns:a16="http://schemas.microsoft.com/office/drawing/2014/main" id="{C533D9CD-9172-4341-B13D-E173F348525D}"/>
                  </a:ext>
                </a:extLst>
              </p:cNvPr>
              <p:cNvGrpSpPr>
                <a:grpSpLocks/>
              </p:cNvGrpSpPr>
              <p:nvPr/>
            </p:nvGrpSpPr>
            <p:grpSpPr bwMode="auto">
              <a:xfrm>
                <a:off x="1599" y="2252"/>
                <a:ext cx="527" cy="534"/>
                <a:chOff x="2200" y="1129"/>
                <a:chExt cx="1685" cy="1685"/>
              </a:xfrm>
            </p:grpSpPr>
            <p:sp>
              <p:nvSpPr>
                <p:cNvPr id="303294" name="Freeform 190">
                  <a:extLst>
                    <a:ext uri="{FF2B5EF4-FFF2-40B4-BE49-F238E27FC236}">
                      <a16:creationId xmlns:a16="http://schemas.microsoft.com/office/drawing/2014/main" id="{E254DFF0-4647-4536-BDE1-B190506E22F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95" name="Freeform 191">
                  <a:extLst>
                    <a:ext uri="{FF2B5EF4-FFF2-40B4-BE49-F238E27FC236}">
                      <a16:creationId xmlns:a16="http://schemas.microsoft.com/office/drawing/2014/main" id="{675488B3-B088-44E3-A8A1-D26B5B05AA8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96" name="Freeform 192">
                  <a:extLst>
                    <a:ext uri="{FF2B5EF4-FFF2-40B4-BE49-F238E27FC236}">
                      <a16:creationId xmlns:a16="http://schemas.microsoft.com/office/drawing/2014/main" id="{4F280286-4FE3-4ABA-B04A-ADAFB5675CD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97" name="Freeform 193">
                  <a:extLst>
                    <a:ext uri="{FF2B5EF4-FFF2-40B4-BE49-F238E27FC236}">
                      <a16:creationId xmlns:a16="http://schemas.microsoft.com/office/drawing/2014/main" id="{52AC08E8-A497-4C4F-92CB-82947D7EC1B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298" name="Freeform 194">
                  <a:extLst>
                    <a:ext uri="{FF2B5EF4-FFF2-40B4-BE49-F238E27FC236}">
                      <a16:creationId xmlns:a16="http://schemas.microsoft.com/office/drawing/2014/main" id="{9DFB90E8-2DE5-40DA-84A4-892D06F06AD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299" name="Group 195">
                <a:extLst>
                  <a:ext uri="{FF2B5EF4-FFF2-40B4-BE49-F238E27FC236}">
                    <a16:creationId xmlns:a16="http://schemas.microsoft.com/office/drawing/2014/main" id="{EB189D3B-AB52-4FED-A38A-5BC5E1CAE2E4}"/>
                  </a:ext>
                </a:extLst>
              </p:cNvPr>
              <p:cNvGrpSpPr>
                <a:grpSpLocks/>
              </p:cNvGrpSpPr>
              <p:nvPr/>
            </p:nvGrpSpPr>
            <p:grpSpPr bwMode="auto">
              <a:xfrm>
                <a:off x="1683" y="2348"/>
                <a:ext cx="527" cy="534"/>
                <a:chOff x="2200" y="1129"/>
                <a:chExt cx="1685" cy="1685"/>
              </a:xfrm>
            </p:grpSpPr>
            <p:sp>
              <p:nvSpPr>
                <p:cNvPr id="303300" name="Freeform 196">
                  <a:extLst>
                    <a:ext uri="{FF2B5EF4-FFF2-40B4-BE49-F238E27FC236}">
                      <a16:creationId xmlns:a16="http://schemas.microsoft.com/office/drawing/2014/main" id="{C7A336FD-F34D-4C30-8054-9BD9498C385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01" name="Freeform 197">
                  <a:extLst>
                    <a:ext uri="{FF2B5EF4-FFF2-40B4-BE49-F238E27FC236}">
                      <a16:creationId xmlns:a16="http://schemas.microsoft.com/office/drawing/2014/main" id="{73868901-EF8C-4C3A-BB1B-D19F49636939}"/>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02" name="Freeform 198">
                  <a:extLst>
                    <a:ext uri="{FF2B5EF4-FFF2-40B4-BE49-F238E27FC236}">
                      <a16:creationId xmlns:a16="http://schemas.microsoft.com/office/drawing/2014/main" id="{248E531D-8328-472A-A4C8-D81D5B489E06}"/>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03" name="Freeform 199">
                  <a:extLst>
                    <a:ext uri="{FF2B5EF4-FFF2-40B4-BE49-F238E27FC236}">
                      <a16:creationId xmlns:a16="http://schemas.microsoft.com/office/drawing/2014/main" id="{E8DE19A6-E404-4DB8-9567-760344DEAE6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04" name="Freeform 200">
                  <a:extLst>
                    <a:ext uri="{FF2B5EF4-FFF2-40B4-BE49-F238E27FC236}">
                      <a16:creationId xmlns:a16="http://schemas.microsoft.com/office/drawing/2014/main" id="{24CFE1DB-7591-43AF-842D-3DDA923170A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05" name="Group 201">
                <a:extLst>
                  <a:ext uri="{FF2B5EF4-FFF2-40B4-BE49-F238E27FC236}">
                    <a16:creationId xmlns:a16="http://schemas.microsoft.com/office/drawing/2014/main" id="{5FDB7E33-2924-4B47-A1CF-A6B9752E6498}"/>
                  </a:ext>
                </a:extLst>
              </p:cNvPr>
              <p:cNvGrpSpPr>
                <a:grpSpLocks/>
              </p:cNvGrpSpPr>
              <p:nvPr/>
            </p:nvGrpSpPr>
            <p:grpSpPr bwMode="auto">
              <a:xfrm>
                <a:off x="1779" y="2444"/>
                <a:ext cx="527" cy="534"/>
                <a:chOff x="2200" y="1129"/>
                <a:chExt cx="1685" cy="1685"/>
              </a:xfrm>
            </p:grpSpPr>
            <p:sp>
              <p:nvSpPr>
                <p:cNvPr id="303306" name="Freeform 202">
                  <a:extLst>
                    <a:ext uri="{FF2B5EF4-FFF2-40B4-BE49-F238E27FC236}">
                      <a16:creationId xmlns:a16="http://schemas.microsoft.com/office/drawing/2014/main" id="{297B3987-2956-42F0-B7CA-9F419503B82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07" name="Freeform 203">
                  <a:extLst>
                    <a:ext uri="{FF2B5EF4-FFF2-40B4-BE49-F238E27FC236}">
                      <a16:creationId xmlns:a16="http://schemas.microsoft.com/office/drawing/2014/main" id="{D5A7C683-FE67-47C6-9E98-AF4ABC94F54C}"/>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08" name="Freeform 204">
                  <a:extLst>
                    <a:ext uri="{FF2B5EF4-FFF2-40B4-BE49-F238E27FC236}">
                      <a16:creationId xmlns:a16="http://schemas.microsoft.com/office/drawing/2014/main" id="{39EEA57A-E8D0-460A-BDEE-D4818CD0C7C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09" name="Freeform 205">
                  <a:extLst>
                    <a:ext uri="{FF2B5EF4-FFF2-40B4-BE49-F238E27FC236}">
                      <a16:creationId xmlns:a16="http://schemas.microsoft.com/office/drawing/2014/main" id="{C8022EB2-CE45-4F74-8E3C-96F6DDA0A15E}"/>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10" name="Freeform 206">
                  <a:extLst>
                    <a:ext uri="{FF2B5EF4-FFF2-40B4-BE49-F238E27FC236}">
                      <a16:creationId xmlns:a16="http://schemas.microsoft.com/office/drawing/2014/main" id="{B4388B5C-B15C-48F7-BDF7-10D3405FB70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3311" name="Group 207">
              <a:extLst>
                <a:ext uri="{FF2B5EF4-FFF2-40B4-BE49-F238E27FC236}">
                  <a16:creationId xmlns:a16="http://schemas.microsoft.com/office/drawing/2014/main" id="{554D2BD2-EAF0-40E0-B4C2-7AA38AC39124}"/>
                </a:ext>
              </a:extLst>
            </p:cNvPr>
            <p:cNvGrpSpPr>
              <a:grpSpLocks/>
            </p:cNvGrpSpPr>
            <p:nvPr/>
          </p:nvGrpSpPr>
          <p:grpSpPr bwMode="auto">
            <a:xfrm>
              <a:off x="3530" y="2970"/>
              <a:ext cx="1181" cy="1206"/>
              <a:chOff x="1125" y="1772"/>
              <a:chExt cx="1181" cy="1206"/>
            </a:xfrm>
          </p:grpSpPr>
          <p:grpSp>
            <p:nvGrpSpPr>
              <p:cNvPr id="303312" name="Group 208">
                <a:extLst>
                  <a:ext uri="{FF2B5EF4-FFF2-40B4-BE49-F238E27FC236}">
                    <a16:creationId xmlns:a16="http://schemas.microsoft.com/office/drawing/2014/main" id="{83323AFC-2500-4F08-892D-A5935F67452F}"/>
                  </a:ext>
                </a:extLst>
              </p:cNvPr>
              <p:cNvGrpSpPr>
                <a:grpSpLocks/>
              </p:cNvGrpSpPr>
              <p:nvPr/>
            </p:nvGrpSpPr>
            <p:grpSpPr bwMode="auto">
              <a:xfrm>
                <a:off x="1125" y="1772"/>
                <a:ext cx="527" cy="534"/>
                <a:chOff x="2200" y="1129"/>
                <a:chExt cx="1685" cy="1685"/>
              </a:xfrm>
            </p:grpSpPr>
            <p:sp>
              <p:nvSpPr>
                <p:cNvPr id="303313" name="Freeform 209">
                  <a:extLst>
                    <a:ext uri="{FF2B5EF4-FFF2-40B4-BE49-F238E27FC236}">
                      <a16:creationId xmlns:a16="http://schemas.microsoft.com/office/drawing/2014/main" id="{9A22381F-1026-4397-B803-3EB8A53CEFE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14" name="Freeform 210">
                  <a:extLst>
                    <a:ext uri="{FF2B5EF4-FFF2-40B4-BE49-F238E27FC236}">
                      <a16:creationId xmlns:a16="http://schemas.microsoft.com/office/drawing/2014/main" id="{0D9773B0-5403-48D0-BF04-060D907720B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15" name="Freeform 211">
                  <a:extLst>
                    <a:ext uri="{FF2B5EF4-FFF2-40B4-BE49-F238E27FC236}">
                      <a16:creationId xmlns:a16="http://schemas.microsoft.com/office/drawing/2014/main" id="{68F5689B-DA5E-4219-A60C-3348EF84FF8E}"/>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16" name="Freeform 212">
                  <a:extLst>
                    <a:ext uri="{FF2B5EF4-FFF2-40B4-BE49-F238E27FC236}">
                      <a16:creationId xmlns:a16="http://schemas.microsoft.com/office/drawing/2014/main" id="{BEC038F5-FA1C-45D9-A9D7-C84712CDE69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17" name="Freeform 213">
                  <a:extLst>
                    <a:ext uri="{FF2B5EF4-FFF2-40B4-BE49-F238E27FC236}">
                      <a16:creationId xmlns:a16="http://schemas.microsoft.com/office/drawing/2014/main" id="{7E586BEB-271F-4987-817A-2B048DCCFE0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18" name="Group 214">
                <a:extLst>
                  <a:ext uri="{FF2B5EF4-FFF2-40B4-BE49-F238E27FC236}">
                    <a16:creationId xmlns:a16="http://schemas.microsoft.com/office/drawing/2014/main" id="{68F92A27-2514-4E20-8841-656F16307BF5}"/>
                  </a:ext>
                </a:extLst>
              </p:cNvPr>
              <p:cNvGrpSpPr>
                <a:grpSpLocks/>
              </p:cNvGrpSpPr>
              <p:nvPr/>
            </p:nvGrpSpPr>
            <p:grpSpPr bwMode="auto">
              <a:xfrm>
                <a:off x="1215" y="1868"/>
                <a:ext cx="527" cy="534"/>
                <a:chOff x="2200" y="1129"/>
                <a:chExt cx="1685" cy="1685"/>
              </a:xfrm>
            </p:grpSpPr>
            <p:sp>
              <p:nvSpPr>
                <p:cNvPr id="303319" name="Freeform 215">
                  <a:extLst>
                    <a:ext uri="{FF2B5EF4-FFF2-40B4-BE49-F238E27FC236}">
                      <a16:creationId xmlns:a16="http://schemas.microsoft.com/office/drawing/2014/main" id="{DD74C525-883E-41D0-98A5-2E4B7770C907}"/>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20" name="Freeform 216">
                  <a:extLst>
                    <a:ext uri="{FF2B5EF4-FFF2-40B4-BE49-F238E27FC236}">
                      <a16:creationId xmlns:a16="http://schemas.microsoft.com/office/drawing/2014/main" id="{9DFD262A-18EB-4F17-BCA1-32714AE544EC}"/>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21" name="Freeform 217">
                  <a:extLst>
                    <a:ext uri="{FF2B5EF4-FFF2-40B4-BE49-F238E27FC236}">
                      <a16:creationId xmlns:a16="http://schemas.microsoft.com/office/drawing/2014/main" id="{EA862D45-892F-46F4-A54F-6686C30303E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22" name="Freeform 218">
                  <a:extLst>
                    <a:ext uri="{FF2B5EF4-FFF2-40B4-BE49-F238E27FC236}">
                      <a16:creationId xmlns:a16="http://schemas.microsoft.com/office/drawing/2014/main" id="{F98D64D1-DEE2-45DA-AB43-8330CC70056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23" name="Freeform 219">
                  <a:extLst>
                    <a:ext uri="{FF2B5EF4-FFF2-40B4-BE49-F238E27FC236}">
                      <a16:creationId xmlns:a16="http://schemas.microsoft.com/office/drawing/2014/main" id="{81E4629C-857E-44D4-A1AA-B8970446D77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24" name="Group 220">
                <a:extLst>
                  <a:ext uri="{FF2B5EF4-FFF2-40B4-BE49-F238E27FC236}">
                    <a16:creationId xmlns:a16="http://schemas.microsoft.com/office/drawing/2014/main" id="{EE0E4C5B-79FB-4416-A877-742127C65FF5}"/>
                  </a:ext>
                </a:extLst>
              </p:cNvPr>
              <p:cNvGrpSpPr>
                <a:grpSpLocks/>
              </p:cNvGrpSpPr>
              <p:nvPr/>
            </p:nvGrpSpPr>
            <p:grpSpPr bwMode="auto">
              <a:xfrm>
                <a:off x="1311" y="1964"/>
                <a:ext cx="527" cy="534"/>
                <a:chOff x="2200" y="1129"/>
                <a:chExt cx="1685" cy="1685"/>
              </a:xfrm>
            </p:grpSpPr>
            <p:sp>
              <p:nvSpPr>
                <p:cNvPr id="303325" name="Freeform 221">
                  <a:extLst>
                    <a:ext uri="{FF2B5EF4-FFF2-40B4-BE49-F238E27FC236}">
                      <a16:creationId xmlns:a16="http://schemas.microsoft.com/office/drawing/2014/main" id="{299A68AC-3EB3-4D44-8DEC-70A83EECE03B}"/>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26" name="Freeform 222">
                  <a:extLst>
                    <a:ext uri="{FF2B5EF4-FFF2-40B4-BE49-F238E27FC236}">
                      <a16:creationId xmlns:a16="http://schemas.microsoft.com/office/drawing/2014/main" id="{E82FFEDC-36D8-41EA-9DC5-25A59EE2EC1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27" name="Freeform 223">
                  <a:extLst>
                    <a:ext uri="{FF2B5EF4-FFF2-40B4-BE49-F238E27FC236}">
                      <a16:creationId xmlns:a16="http://schemas.microsoft.com/office/drawing/2014/main" id="{A9528F2B-EAC2-4F1E-A84B-D274878EC31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28" name="Freeform 224">
                  <a:extLst>
                    <a:ext uri="{FF2B5EF4-FFF2-40B4-BE49-F238E27FC236}">
                      <a16:creationId xmlns:a16="http://schemas.microsoft.com/office/drawing/2014/main" id="{78A9C5D5-A271-4842-A8BE-67F764A9BD89}"/>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29" name="Freeform 225">
                  <a:extLst>
                    <a:ext uri="{FF2B5EF4-FFF2-40B4-BE49-F238E27FC236}">
                      <a16:creationId xmlns:a16="http://schemas.microsoft.com/office/drawing/2014/main" id="{632A92FB-5551-4187-B403-0A35F6981DE1}"/>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30" name="Group 226">
                <a:extLst>
                  <a:ext uri="{FF2B5EF4-FFF2-40B4-BE49-F238E27FC236}">
                    <a16:creationId xmlns:a16="http://schemas.microsoft.com/office/drawing/2014/main" id="{F4A72AA7-E1E4-4F6D-9B94-7611C230E210}"/>
                  </a:ext>
                </a:extLst>
              </p:cNvPr>
              <p:cNvGrpSpPr>
                <a:grpSpLocks/>
              </p:cNvGrpSpPr>
              <p:nvPr/>
            </p:nvGrpSpPr>
            <p:grpSpPr bwMode="auto">
              <a:xfrm>
                <a:off x="1407" y="2060"/>
                <a:ext cx="527" cy="534"/>
                <a:chOff x="2200" y="1129"/>
                <a:chExt cx="1685" cy="1685"/>
              </a:xfrm>
            </p:grpSpPr>
            <p:sp>
              <p:nvSpPr>
                <p:cNvPr id="303331" name="Freeform 227">
                  <a:extLst>
                    <a:ext uri="{FF2B5EF4-FFF2-40B4-BE49-F238E27FC236}">
                      <a16:creationId xmlns:a16="http://schemas.microsoft.com/office/drawing/2014/main" id="{D9AB664D-A7A4-4F40-A3CF-5D243A87374E}"/>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32" name="Freeform 228">
                  <a:extLst>
                    <a:ext uri="{FF2B5EF4-FFF2-40B4-BE49-F238E27FC236}">
                      <a16:creationId xmlns:a16="http://schemas.microsoft.com/office/drawing/2014/main" id="{3585E24E-7212-4633-AE90-FD2B01BFBFA7}"/>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33" name="Freeform 229">
                  <a:extLst>
                    <a:ext uri="{FF2B5EF4-FFF2-40B4-BE49-F238E27FC236}">
                      <a16:creationId xmlns:a16="http://schemas.microsoft.com/office/drawing/2014/main" id="{30D12B8A-D47F-472E-AE13-606CB545A0B1}"/>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34" name="Freeform 230">
                  <a:extLst>
                    <a:ext uri="{FF2B5EF4-FFF2-40B4-BE49-F238E27FC236}">
                      <a16:creationId xmlns:a16="http://schemas.microsoft.com/office/drawing/2014/main" id="{F53BAB57-F371-4F72-A4F8-9E5AD27689B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35" name="Freeform 231">
                  <a:extLst>
                    <a:ext uri="{FF2B5EF4-FFF2-40B4-BE49-F238E27FC236}">
                      <a16:creationId xmlns:a16="http://schemas.microsoft.com/office/drawing/2014/main" id="{0B67C326-A502-461A-9485-C11CB5DD215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36" name="Group 232">
                <a:extLst>
                  <a:ext uri="{FF2B5EF4-FFF2-40B4-BE49-F238E27FC236}">
                    <a16:creationId xmlns:a16="http://schemas.microsoft.com/office/drawing/2014/main" id="{36AD27D5-FA9B-48DF-B786-2289D874845D}"/>
                  </a:ext>
                </a:extLst>
              </p:cNvPr>
              <p:cNvGrpSpPr>
                <a:grpSpLocks/>
              </p:cNvGrpSpPr>
              <p:nvPr/>
            </p:nvGrpSpPr>
            <p:grpSpPr bwMode="auto">
              <a:xfrm>
                <a:off x="1503" y="2156"/>
                <a:ext cx="527" cy="534"/>
                <a:chOff x="2200" y="1129"/>
                <a:chExt cx="1685" cy="1685"/>
              </a:xfrm>
            </p:grpSpPr>
            <p:sp>
              <p:nvSpPr>
                <p:cNvPr id="303337" name="Freeform 233">
                  <a:extLst>
                    <a:ext uri="{FF2B5EF4-FFF2-40B4-BE49-F238E27FC236}">
                      <a16:creationId xmlns:a16="http://schemas.microsoft.com/office/drawing/2014/main" id="{50376007-8199-4800-AE1A-B61E8BE7FA0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38" name="Freeform 234">
                  <a:extLst>
                    <a:ext uri="{FF2B5EF4-FFF2-40B4-BE49-F238E27FC236}">
                      <a16:creationId xmlns:a16="http://schemas.microsoft.com/office/drawing/2014/main" id="{530E45C5-82A8-470D-8DD8-D3E7C37890F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39" name="Freeform 235">
                  <a:extLst>
                    <a:ext uri="{FF2B5EF4-FFF2-40B4-BE49-F238E27FC236}">
                      <a16:creationId xmlns:a16="http://schemas.microsoft.com/office/drawing/2014/main" id="{9FE8BD27-FC19-4198-9E82-1267F1E3D6EB}"/>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40" name="Freeform 236">
                  <a:extLst>
                    <a:ext uri="{FF2B5EF4-FFF2-40B4-BE49-F238E27FC236}">
                      <a16:creationId xmlns:a16="http://schemas.microsoft.com/office/drawing/2014/main" id="{5083C426-B635-4BF7-83B8-06779A6FBD3D}"/>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41" name="Freeform 237">
                  <a:extLst>
                    <a:ext uri="{FF2B5EF4-FFF2-40B4-BE49-F238E27FC236}">
                      <a16:creationId xmlns:a16="http://schemas.microsoft.com/office/drawing/2014/main" id="{EDC3B57B-E344-474E-93B0-FBB58B83A2C1}"/>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42" name="Group 238">
                <a:extLst>
                  <a:ext uri="{FF2B5EF4-FFF2-40B4-BE49-F238E27FC236}">
                    <a16:creationId xmlns:a16="http://schemas.microsoft.com/office/drawing/2014/main" id="{8CA67CD8-F343-4829-B90E-5EC97CA28C63}"/>
                  </a:ext>
                </a:extLst>
              </p:cNvPr>
              <p:cNvGrpSpPr>
                <a:grpSpLocks/>
              </p:cNvGrpSpPr>
              <p:nvPr/>
            </p:nvGrpSpPr>
            <p:grpSpPr bwMode="auto">
              <a:xfrm>
                <a:off x="1599" y="2252"/>
                <a:ext cx="527" cy="534"/>
                <a:chOff x="2200" y="1129"/>
                <a:chExt cx="1685" cy="1685"/>
              </a:xfrm>
            </p:grpSpPr>
            <p:sp>
              <p:nvSpPr>
                <p:cNvPr id="303343" name="Freeform 239">
                  <a:extLst>
                    <a:ext uri="{FF2B5EF4-FFF2-40B4-BE49-F238E27FC236}">
                      <a16:creationId xmlns:a16="http://schemas.microsoft.com/office/drawing/2014/main" id="{801A0CC4-845E-4F71-99E3-CF0B081C31D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44" name="Freeform 240">
                  <a:extLst>
                    <a:ext uri="{FF2B5EF4-FFF2-40B4-BE49-F238E27FC236}">
                      <a16:creationId xmlns:a16="http://schemas.microsoft.com/office/drawing/2014/main" id="{533C1443-5316-4BA3-976C-C74FCBAA471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45" name="Freeform 241">
                  <a:extLst>
                    <a:ext uri="{FF2B5EF4-FFF2-40B4-BE49-F238E27FC236}">
                      <a16:creationId xmlns:a16="http://schemas.microsoft.com/office/drawing/2014/main" id="{E17364F3-682B-48AD-B2C9-75E93AD17BEC}"/>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46" name="Freeform 242">
                  <a:extLst>
                    <a:ext uri="{FF2B5EF4-FFF2-40B4-BE49-F238E27FC236}">
                      <a16:creationId xmlns:a16="http://schemas.microsoft.com/office/drawing/2014/main" id="{1AC8DFB3-2C4F-4988-B9BC-6E70F1B75CE4}"/>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47" name="Freeform 243">
                  <a:extLst>
                    <a:ext uri="{FF2B5EF4-FFF2-40B4-BE49-F238E27FC236}">
                      <a16:creationId xmlns:a16="http://schemas.microsoft.com/office/drawing/2014/main" id="{E0CFB7EC-084D-47D4-8932-1296116DBECE}"/>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48" name="Group 244">
                <a:extLst>
                  <a:ext uri="{FF2B5EF4-FFF2-40B4-BE49-F238E27FC236}">
                    <a16:creationId xmlns:a16="http://schemas.microsoft.com/office/drawing/2014/main" id="{FC5719B4-BBF2-40D2-93E8-4E540EC230CA}"/>
                  </a:ext>
                </a:extLst>
              </p:cNvPr>
              <p:cNvGrpSpPr>
                <a:grpSpLocks/>
              </p:cNvGrpSpPr>
              <p:nvPr/>
            </p:nvGrpSpPr>
            <p:grpSpPr bwMode="auto">
              <a:xfrm>
                <a:off x="1683" y="2348"/>
                <a:ext cx="527" cy="534"/>
                <a:chOff x="2200" y="1129"/>
                <a:chExt cx="1685" cy="1685"/>
              </a:xfrm>
            </p:grpSpPr>
            <p:sp>
              <p:nvSpPr>
                <p:cNvPr id="303349" name="Freeform 245">
                  <a:extLst>
                    <a:ext uri="{FF2B5EF4-FFF2-40B4-BE49-F238E27FC236}">
                      <a16:creationId xmlns:a16="http://schemas.microsoft.com/office/drawing/2014/main" id="{4F5F4F1C-3186-455B-8858-05AF59520DEE}"/>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50" name="Freeform 246">
                  <a:extLst>
                    <a:ext uri="{FF2B5EF4-FFF2-40B4-BE49-F238E27FC236}">
                      <a16:creationId xmlns:a16="http://schemas.microsoft.com/office/drawing/2014/main" id="{232C6068-81D4-411D-8F26-F86481BD3EDA}"/>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51" name="Freeform 247">
                  <a:extLst>
                    <a:ext uri="{FF2B5EF4-FFF2-40B4-BE49-F238E27FC236}">
                      <a16:creationId xmlns:a16="http://schemas.microsoft.com/office/drawing/2014/main" id="{73B79012-01FB-4744-8607-BC56BFECD7D1}"/>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52" name="Freeform 248">
                  <a:extLst>
                    <a:ext uri="{FF2B5EF4-FFF2-40B4-BE49-F238E27FC236}">
                      <a16:creationId xmlns:a16="http://schemas.microsoft.com/office/drawing/2014/main" id="{7C7C2074-9E83-4CD1-9530-B8F574B292C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53" name="Freeform 249">
                  <a:extLst>
                    <a:ext uri="{FF2B5EF4-FFF2-40B4-BE49-F238E27FC236}">
                      <a16:creationId xmlns:a16="http://schemas.microsoft.com/office/drawing/2014/main" id="{FA4208CF-994D-4052-B374-4F6BFC58F31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54" name="Group 250">
                <a:extLst>
                  <a:ext uri="{FF2B5EF4-FFF2-40B4-BE49-F238E27FC236}">
                    <a16:creationId xmlns:a16="http://schemas.microsoft.com/office/drawing/2014/main" id="{5C2C64FD-1D4E-4AD0-8145-72EDD9B886EB}"/>
                  </a:ext>
                </a:extLst>
              </p:cNvPr>
              <p:cNvGrpSpPr>
                <a:grpSpLocks/>
              </p:cNvGrpSpPr>
              <p:nvPr/>
            </p:nvGrpSpPr>
            <p:grpSpPr bwMode="auto">
              <a:xfrm>
                <a:off x="1779" y="2444"/>
                <a:ext cx="527" cy="534"/>
                <a:chOff x="2200" y="1129"/>
                <a:chExt cx="1685" cy="1685"/>
              </a:xfrm>
            </p:grpSpPr>
            <p:sp>
              <p:nvSpPr>
                <p:cNvPr id="303355" name="Freeform 251">
                  <a:extLst>
                    <a:ext uri="{FF2B5EF4-FFF2-40B4-BE49-F238E27FC236}">
                      <a16:creationId xmlns:a16="http://schemas.microsoft.com/office/drawing/2014/main" id="{8811C02A-018A-440C-AD84-E4F9720FC95E}"/>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56" name="Freeform 252">
                  <a:extLst>
                    <a:ext uri="{FF2B5EF4-FFF2-40B4-BE49-F238E27FC236}">
                      <a16:creationId xmlns:a16="http://schemas.microsoft.com/office/drawing/2014/main" id="{8EC661E7-08B4-4961-8DE2-6F8341D05A0F}"/>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57" name="Freeform 253">
                  <a:extLst>
                    <a:ext uri="{FF2B5EF4-FFF2-40B4-BE49-F238E27FC236}">
                      <a16:creationId xmlns:a16="http://schemas.microsoft.com/office/drawing/2014/main" id="{0C3C11A2-1F5A-412C-956B-411512E3CFE7}"/>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58" name="Freeform 254">
                  <a:extLst>
                    <a:ext uri="{FF2B5EF4-FFF2-40B4-BE49-F238E27FC236}">
                      <a16:creationId xmlns:a16="http://schemas.microsoft.com/office/drawing/2014/main" id="{1D6D7EC1-6959-4182-A1F3-8B3529C172D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59" name="Freeform 255">
                  <a:extLst>
                    <a:ext uri="{FF2B5EF4-FFF2-40B4-BE49-F238E27FC236}">
                      <a16:creationId xmlns:a16="http://schemas.microsoft.com/office/drawing/2014/main" id="{4FFD0D8D-B2F8-458C-857D-021259757144}"/>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3360" name="Group 256">
              <a:extLst>
                <a:ext uri="{FF2B5EF4-FFF2-40B4-BE49-F238E27FC236}">
                  <a16:creationId xmlns:a16="http://schemas.microsoft.com/office/drawing/2014/main" id="{C0B9A644-F643-4581-920E-9398D8559AF5}"/>
                </a:ext>
              </a:extLst>
            </p:cNvPr>
            <p:cNvGrpSpPr>
              <a:grpSpLocks/>
            </p:cNvGrpSpPr>
            <p:nvPr/>
          </p:nvGrpSpPr>
          <p:grpSpPr bwMode="auto">
            <a:xfrm>
              <a:off x="3801" y="2988"/>
              <a:ext cx="1181" cy="1206"/>
              <a:chOff x="1125" y="1772"/>
              <a:chExt cx="1181" cy="1206"/>
            </a:xfrm>
          </p:grpSpPr>
          <p:grpSp>
            <p:nvGrpSpPr>
              <p:cNvPr id="303361" name="Group 257">
                <a:extLst>
                  <a:ext uri="{FF2B5EF4-FFF2-40B4-BE49-F238E27FC236}">
                    <a16:creationId xmlns:a16="http://schemas.microsoft.com/office/drawing/2014/main" id="{85FC9BC1-F2DE-45B6-84F5-9DD8D1E149D4}"/>
                  </a:ext>
                </a:extLst>
              </p:cNvPr>
              <p:cNvGrpSpPr>
                <a:grpSpLocks/>
              </p:cNvGrpSpPr>
              <p:nvPr/>
            </p:nvGrpSpPr>
            <p:grpSpPr bwMode="auto">
              <a:xfrm>
                <a:off x="1125" y="1772"/>
                <a:ext cx="527" cy="534"/>
                <a:chOff x="2200" y="1129"/>
                <a:chExt cx="1685" cy="1685"/>
              </a:xfrm>
            </p:grpSpPr>
            <p:sp>
              <p:nvSpPr>
                <p:cNvPr id="303362" name="Freeform 258">
                  <a:extLst>
                    <a:ext uri="{FF2B5EF4-FFF2-40B4-BE49-F238E27FC236}">
                      <a16:creationId xmlns:a16="http://schemas.microsoft.com/office/drawing/2014/main" id="{9C386A6F-2EE0-4710-B2E8-904020D2C5AE}"/>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63" name="Freeform 259">
                  <a:extLst>
                    <a:ext uri="{FF2B5EF4-FFF2-40B4-BE49-F238E27FC236}">
                      <a16:creationId xmlns:a16="http://schemas.microsoft.com/office/drawing/2014/main" id="{2722EB58-745E-4209-8880-61C7BC53B1B5}"/>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64" name="Freeform 260">
                  <a:extLst>
                    <a:ext uri="{FF2B5EF4-FFF2-40B4-BE49-F238E27FC236}">
                      <a16:creationId xmlns:a16="http://schemas.microsoft.com/office/drawing/2014/main" id="{CACA0646-F997-41FA-A97E-A203F8F6CAB3}"/>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65" name="Freeform 261">
                  <a:extLst>
                    <a:ext uri="{FF2B5EF4-FFF2-40B4-BE49-F238E27FC236}">
                      <a16:creationId xmlns:a16="http://schemas.microsoft.com/office/drawing/2014/main" id="{CE6B14D7-A5C5-49AC-B0F9-0BF39DE235E4}"/>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66" name="Freeform 262">
                  <a:extLst>
                    <a:ext uri="{FF2B5EF4-FFF2-40B4-BE49-F238E27FC236}">
                      <a16:creationId xmlns:a16="http://schemas.microsoft.com/office/drawing/2014/main" id="{3EAB1D58-C57A-4975-91A4-6026BF832A6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67" name="Group 263">
                <a:extLst>
                  <a:ext uri="{FF2B5EF4-FFF2-40B4-BE49-F238E27FC236}">
                    <a16:creationId xmlns:a16="http://schemas.microsoft.com/office/drawing/2014/main" id="{E8E357D6-B523-4071-A721-7F9911E48808}"/>
                  </a:ext>
                </a:extLst>
              </p:cNvPr>
              <p:cNvGrpSpPr>
                <a:grpSpLocks/>
              </p:cNvGrpSpPr>
              <p:nvPr/>
            </p:nvGrpSpPr>
            <p:grpSpPr bwMode="auto">
              <a:xfrm>
                <a:off x="1215" y="1868"/>
                <a:ext cx="527" cy="534"/>
                <a:chOff x="2200" y="1129"/>
                <a:chExt cx="1685" cy="1685"/>
              </a:xfrm>
            </p:grpSpPr>
            <p:sp>
              <p:nvSpPr>
                <p:cNvPr id="303368" name="Freeform 264">
                  <a:extLst>
                    <a:ext uri="{FF2B5EF4-FFF2-40B4-BE49-F238E27FC236}">
                      <a16:creationId xmlns:a16="http://schemas.microsoft.com/office/drawing/2014/main" id="{A8DD6160-21EA-4AED-9BDB-45A3AEF93D9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69" name="Freeform 265">
                  <a:extLst>
                    <a:ext uri="{FF2B5EF4-FFF2-40B4-BE49-F238E27FC236}">
                      <a16:creationId xmlns:a16="http://schemas.microsoft.com/office/drawing/2014/main" id="{054A9629-069C-4B15-987B-6DCE2D14317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70" name="Freeform 266">
                  <a:extLst>
                    <a:ext uri="{FF2B5EF4-FFF2-40B4-BE49-F238E27FC236}">
                      <a16:creationId xmlns:a16="http://schemas.microsoft.com/office/drawing/2014/main" id="{52714D87-D9DC-41C4-957B-D71724DAA18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71" name="Freeform 267">
                  <a:extLst>
                    <a:ext uri="{FF2B5EF4-FFF2-40B4-BE49-F238E27FC236}">
                      <a16:creationId xmlns:a16="http://schemas.microsoft.com/office/drawing/2014/main" id="{B34308E5-377E-4F12-BCC7-3343E0123AF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72" name="Freeform 268">
                  <a:extLst>
                    <a:ext uri="{FF2B5EF4-FFF2-40B4-BE49-F238E27FC236}">
                      <a16:creationId xmlns:a16="http://schemas.microsoft.com/office/drawing/2014/main" id="{E037EE06-A685-4B23-B11A-FF01950038C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73" name="Group 269">
                <a:extLst>
                  <a:ext uri="{FF2B5EF4-FFF2-40B4-BE49-F238E27FC236}">
                    <a16:creationId xmlns:a16="http://schemas.microsoft.com/office/drawing/2014/main" id="{805DDA5F-4590-4612-B6AB-AF289EAFF899}"/>
                  </a:ext>
                </a:extLst>
              </p:cNvPr>
              <p:cNvGrpSpPr>
                <a:grpSpLocks/>
              </p:cNvGrpSpPr>
              <p:nvPr/>
            </p:nvGrpSpPr>
            <p:grpSpPr bwMode="auto">
              <a:xfrm>
                <a:off x="1311" y="1964"/>
                <a:ext cx="527" cy="534"/>
                <a:chOff x="2200" y="1129"/>
                <a:chExt cx="1685" cy="1685"/>
              </a:xfrm>
            </p:grpSpPr>
            <p:sp>
              <p:nvSpPr>
                <p:cNvPr id="303374" name="Freeform 270">
                  <a:extLst>
                    <a:ext uri="{FF2B5EF4-FFF2-40B4-BE49-F238E27FC236}">
                      <a16:creationId xmlns:a16="http://schemas.microsoft.com/office/drawing/2014/main" id="{78481F6D-A6AE-4A94-9078-11B42AD131DB}"/>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75" name="Freeform 271">
                  <a:extLst>
                    <a:ext uri="{FF2B5EF4-FFF2-40B4-BE49-F238E27FC236}">
                      <a16:creationId xmlns:a16="http://schemas.microsoft.com/office/drawing/2014/main" id="{886922EC-3934-4CA8-BA06-DB6FB5176D09}"/>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76" name="Freeform 272">
                  <a:extLst>
                    <a:ext uri="{FF2B5EF4-FFF2-40B4-BE49-F238E27FC236}">
                      <a16:creationId xmlns:a16="http://schemas.microsoft.com/office/drawing/2014/main" id="{DDC2A468-8F78-4284-A42E-A308534A2E8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77" name="Freeform 273">
                  <a:extLst>
                    <a:ext uri="{FF2B5EF4-FFF2-40B4-BE49-F238E27FC236}">
                      <a16:creationId xmlns:a16="http://schemas.microsoft.com/office/drawing/2014/main" id="{688A4327-8738-45D4-AA49-61907D9C51F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78" name="Freeform 274">
                  <a:extLst>
                    <a:ext uri="{FF2B5EF4-FFF2-40B4-BE49-F238E27FC236}">
                      <a16:creationId xmlns:a16="http://schemas.microsoft.com/office/drawing/2014/main" id="{858F56DA-A79C-48C7-B672-F073188D6508}"/>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79" name="Group 275">
                <a:extLst>
                  <a:ext uri="{FF2B5EF4-FFF2-40B4-BE49-F238E27FC236}">
                    <a16:creationId xmlns:a16="http://schemas.microsoft.com/office/drawing/2014/main" id="{3543CC8F-0361-4F86-AC24-8290E118E1A0}"/>
                  </a:ext>
                </a:extLst>
              </p:cNvPr>
              <p:cNvGrpSpPr>
                <a:grpSpLocks/>
              </p:cNvGrpSpPr>
              <p:nvPr/>
            </p:nvGrpSpPr>
            <p:grpSpPr bwMode="auto">
              <a:xfrm>
                <a:off x="1407" y="2060"/>
                <a:ext cx="527" cy="534"/>
                <a:chOff x="2200" y="1129"/>
                <a:chExt cx="1685" cy="1685"/>
              </a:xfrm>
            </p:grpSpPr>
            <p:sp>
              <p:nvSpPr>
                <p:cNvPr id="303380" name="Freeform 276">
                  <a:extLst>
                    <a:ext uri="{FF2B5EF4-FFF2-40B4-BE49-F238E27FC236}">
                      <a16:creationId xmlns:a16="http://schemas.microsoft.com/office/drawing/2014/main" id="{F435FE54-CA2E-4766-A018-2FEC94B1215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81" name="Freeform 277">
                  <a:extLst>
                    <a:ext uri="{FF2B5EF4-FFF2-40B4-BE49-F238E27FC236}">
                      <a16:creationId xmlns:a16="http://schemas.microsoft.com/office/drawing/2014/main" id="{D57C559D-B95C-4497-A955-E55A99B1CCD5}"/>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82" name="Freeform 278">
                  <a:extLst>
                    <a:ext uri="{FF2B5EF4-FFF2-40B4-BE49-F238E27FC236}">
                      <a16:creationId xmlns:a16="http://schemas.microsoft.com/office/drawing/2014/main" id="{06BA5EE0-C05D-4F95-891A-6008A6AAA9A3}"/>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83" name="Freeform 279">
                  <a:extLst>
                    <a:ext uri="{FF2B5EF4-FFF2-40B4-BE49-F238E27FC236}">
                      <a16:creationId xmlns:a16="http://schemas.microsoft.com/office/drawing/2014/main" id="{DBA18AAC-6ACC-4B48-8EC8-D2407C81C07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84" name="Freeform 280">
                  <a:extLst>
                    <a:ext uri="{FF2B5EF4-FFF2-40B4-BE49-F238E27FC236}">
                      <a16:creationId xmlns:a16="http://schemas.microsoft.com/office/drawing/2014/main" id="{27718233-48ED-49CF-B56C-C4C5ADCAE845}"/>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85" name="Group 281">
                <a:extLst>
                  <a:ext uri="{FF2B5EF4-FFF2-40B4-BE49-F238E27FC236}">
                    <a16:creationId xmlns:a16="http://schemas.microsoft.com/office/drawing/2014/main" id="{209A56B3-72DD-49E1-8FBA-DFC2DF6DB4F5}"/>
                  </a:ext>
                </a:extLst>
              </p:cNvPr>
              <p:cNvGrpSpPr>
                <a:grpSpLocks/>
              </p:cNvGrpSpPr>
              <p:nvPr/>
            </p:nvGrpSpPr>
            <p:grpSpPr bwMode="auto">
              <a:xfrm>
                <a:off x="1503" y="2156"/>
                <a:ext cx="527" cy="534"/>
                <a:chOff x="2200" y="1129"/>
                <a:chExt cx="1685" cy="1685"/>
              </a:xfrm>
            </p:grpSpPr>
            <p:sp>
              <p:nvSpPr>
                <p:cNvPr id="303386" name="Freeform 282">
                  <a:extLst>
                    <a:ext uri="{FF2B5EF4-FFF2-40B4-BE49-F238E27FC236}">
                      <a16:creationId xmlns:a16="http://schemas.microsoft.com/office/drawing/2014/main" id="{F82B638B-04EE-4615-9531-DDEE4E4252EA}"/>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87" name="Freeform 283">
                  <a:extLst>
                    <a:ext uri="{FF2B5EF4-FFF2-40B4-BE49-F238E27FC236}">
                      <a16:creationId xmlns:a16="http://schemas.microsoft.com/office/drawing/2014/main" id="{3CAA7767-10DB-4CE2-A6FB-2D55DFA6184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88" name="Freeform 284">
                  <a:extLst>
                    <a:ext uri="{FF2B5EF4-FFF2-40B4-BE49-F238E27FC236}">
                      <a16:creationId xmlns:a16="http://schemas.microsoft.com/office/drawing/2014/main" id="{3D84BCC8-EEBD-4E22-BB60-0F02C09B111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89" name="Freeform 285">
                  <a:extLst>
                    <a:ext uri="{FF2B5EF4-FFF2-40B4-BE49-F238E27FC236}">
                      <a16:creationId xmlns:a16="http://schemas.microsoft.com/office/drawing/2014/main" id="{848B841E-F013-4837-9016-263CA6F3F7E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90" name="Freeform 286">
                  <a:extLst>
                    <a:ext uri="{FF2B5EF4-FFF2-40B4-BE49-F238E27FC236}">
                      <a16:creationId xmlns:a16="http://schemas.microsoft.com/office/drawing/2014/main" id="{166AF8CC-8A63-425C-878F-13D0D0E0594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91" name="Group 287">
                <a:extLst>
                  <a:ext uri="{FF2B5EF4-FFF2-40B4-BE49-F238E27FC236}">
                    <a16:creationId xmlns:a16="http://schemas.microsoft.com/office/drawing/2014/main" id="{F86E85CB-F9BB-46A4-82A3-BB86F0C930E6}"/>
                  </a:ext>
                </a:extLst>
              </p:cNvPr>
              <p:cNvGrpSpPr>
                <a:grpSpLocks/>
              </p:cNvGrpSpPr>
              <p:nvPr/>
            </p:nvGrpSpPr>
            <p:grpSpPr bwMode="auto">
              <a:xfrm>
                <a:off x="1599" y="2252"/>
                <a:ext cx="527" cy="534"/>
                <a:chOff x="2200" y="1129"/>
                <a:chExt cx="1685" cy="1685"/>
              </a:xfrm>
            </p:grpSpPr>
            <p:sp>
              <p:nvSpPr>
                <p:cNvPr id="303392" name="Freeform 288">
                  <a:extLst>
                    <a:ext uri="{FF2B5EF4-FFF2-40B4-BE49-F238E27FC236}">
                      <a16:creationId xmlns:a16="http://schemas.microsoft.com/office/drawing/2014/main" id="{0D39267D-FE94-4519-848F-BB5B4CBD0D5B}"/>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93" name="Freeform 289">
                  <a:extLst>
                    <a:ext uri="{FF2B5EF4-FFF2-40B4-BE49-F238E27FC236}">
                      <a16:creationId xmlns:a16="http://schemas.microsoft.com/office/drawing/2014/main" id="{95A6567B-5495-4957-B415-CC9FB11D2C18}"/>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94" name="Freeform 290">
                  <a:extLst>
                    <a:ext uri="{FF2B5EF4-FFF2-40B4-BE49-F238E27FC236}">
                      <a16:creationId xmlns:a16="http://schemas.microsoft.com/office/drawing/2014/main" id="{2FB41454-88A9-4C7C-B444-69145F55CC5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95" name="Freeform 291">
                  <a:extLst>
                    <a:ext uri="{FF2B5EF4-FFF2-40B4-BE49-F238E27FC236}">
                      <a16:creationId xmlns:a16="http://schemas.microsoft.com/office/drawing/2014/main" id="{50634EA1-DFBD-480D-9FBB-6E52DB7278B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96" name="Freeform 292">
                  <a:extLst>
                    <a:ext uri="{FF2B5EF4-FFF2-40B4-BE49-F238E27FC236}">
                      <a16:creationId xmlns:a16="http://schemas.microsoft.com/office/drawing/2014/main" id="{FA4B131E-6464-40BB-8D12-530FA9948A8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397" name="Group 293">
                <a:extLst>
                  <a:ext uri="{FF2B5EF4-FFF2-40B4-BE49-F238E27FC236}">
                    <a16:creationId xmlns:a16="http://schemas.microsoft.com/office/drawing/2014/main" id="{7E98C9A2-7532-481C-AD59-AA7EF02E1459}"/>
                  </a:ext>
                </a:extLst>
              </p:cNvPr>
              <p:cNvGrpSpPr>
                <a:grpSpLocks/>
              </p:cNvGrpSpPr>
              <p:nvPr/>
            </p:nvGrpSpPr>
            <p:grpSpPr bwMode="auto">
              <a:xfrm>
                <a:off x="1683" y="2348"/>
                <a:ext cx="527" cy="534"/>
                <a:chOff x="2200" y="1129"/>
                <a:chExt cx="1685" cy="1685"/>
              </a:xfrm>
            </p:grpSpPr>
            <p:sp>
              <p:nvSpPr>
                <p:cNvPr id="303398" name="Freeform 294">
                  <a:extLst>
                    <a:ext uri="{FF2B5EF4-FFF2-40B4-BE49-F238E27FC236}">
                      <a16:creationId xmlns:a16="http://schemas.microsoft.com/office/drawing/2014/main" id="{C8DD493D-9B29-4961-BCEC-EFADC856401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399" name="Freeform 295">
                  <a:extLst>
                    <a:ext uri="{FF2B5EF4-FFF2-40B4-BE49-F238E27FC236}">
                      <a16:creationId xmlns:a16="http://schemas.microsoft.com/office/drawing/2014/main" id="{F97DECBC-C6D9-4B64-8477-FC4BA28D43FF}"/>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00" name="Freeform 296">
                  <a:extLst>
                    <a:ext uri="{FF2B5EF4-FFF2-40B4-BE49-F238E27FC236}">
                      <a16:creationId xmlns:a16="http://schemas.microsoft.com/office/drawing/2014/main" id="{50AF899B-D1FA-42DB-ADB7-92C031291CE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01" name="Freeform 297">
                  <a:extLst>
                    <a:ext uri="{FF2B5EF4-FFF2-40B4-BE49-F238E27FC236}">
                      <a16:creationId xmlns:a16="http://schemas.microsoft.com/office/drawing/2014/main" id="{2260FF60-136E-4741-8E72-C292C6707E71}"/>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02" name="Freeform 298">
                  <a:extLst>
                    <a:ext uri="{FF2B5EF4-FFF2-40B4-BE49-F238E27FC236}">
                      <a16:creationId xmlns:a16="http://schemas.microsoft.com/office/drawing/2014/main" id="{0711CEA7-8C87-4B16-9FF3-644067693C1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03" name="Group 299">
                <a:extLst>
                  <a:ext uri="{FF2B5EF4-FFF2-40B4-BE49-F238E27FC236}">
                    <a16:creationId xmlns:a16="http://schemas.microsoft.com/office/drawing/2014/main" id="{E5EB3F8A-6BCE-41E7-A4D2-BFD8390DE3B8}"/>
                  </a:ext>
                </a:extLst>
              </p:cNvPr>
              <p:cNvGrpSpPr>
                <a:grpSpLocks/>
              </p:cNvGrpSpPr>
              <p:nvPr/>
            </p:nvGrpSpPr>
            <p:grpSpPr bwMode="auto">
              <a:xfrm>
                <a:off x="1779" y="2444"/>
                <a:ext cx="527" cy="534"/>
                <a:chOff x="2200" y="1129"/>
                <a:chExt cx="1685" cy="1685"/>
              </a:xfrm>
            </p:grpSpPr>
            <p:sp>
              <p:nvSpPr>
                <p:cNvPr id="303404" name="Freeform 300">
                  <a:extLst>
                    <a:ext uri="{FF2B5EF4-FFF2-40B4-BE49-F238E27FC236}">
                      <a16:creationId xmlns:a16="http://schemas.microsoft.com/office/drawing/2014/main" id="{E8B33F43-744A-4ED8-AA3C-0A6752B7C8D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05" name="Freeform 301">
                  <a:extLst>
                    <a:ext uri="{FF2B5EF4-FFF2-40B4-BE49-F238E27FC236}">
                      <a16:creationId xmlns:a16="http://schemas.microsoft.com/office/drawing/2014/main" id="{44170848-CA6B-4DED-8DB0-2548CB12772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06" name="Freeform 302">
                  <a:extLst>
                    <a:ext uri="{FF2B5EF4-FFF2-40B4-BE49-F238E27FC236}">
                      <a16:creationId xmlns:a16="http://schemas.microsoft.com/office/drawing/2014/main" id="{2F3A0FBC-7E8C-46AF-A6E9-58E306F0B13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07" name="Freeform 303">
                  <a:extLst>
                    <a:ext uri="{FF2B5EF4-FFF2-40B4-BE49-F238E27FC236}">
                      <a16:creationId xmlns:a16="http://schemas.microsoft.com/office/drawing/2014/main" id="{E34E94DA-6246-4E39-A0F8-34907B9AE52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08" name="Freeform 304">
                  <a:extLst>
                    <a:ext uri="{FF2B5EF4-FFF2-40B4-BE49-F238E27FC236}">
                      <a16:creationId xmlns:a16="http://schemas.microsoft.com/office/drawing/2014/main" id="{CA205812-C4BB-41E7-900E-88C6D93738C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3409" name="Group 305">
              <a:extLst>
                <a:ext uri="{FF2B5EF4-FFF2-40B4-BE49-F238E27FC236}">
                  <a16:creationId xmlns:a16="http://schemas.microsoft.com/office/drawing/2014/main" id="{099837FF-D3DC-40DD-8389-3195314C882B}"/>
                </a:ext>
              </a:extLst>
            </p:cNvPr>
            <p:cNvGrpSpPr>
              <a:grpSpLocks/>
            </p:cNvGrpSpPr>
            <p:nvPr/>
          </p:nvGrpSpPr>
          <p:grpSpPr bwMode="auto">
            <a:xfrm>
              <a:off x="4102" y="2964"/>
              <a:ext cx="1181" cy="1206"/>
              <a:chOff x="1125" y="1772"/>
              <a:chExt cx="1181" cy="1206"/>
            </a:xfrm>
          </p:grpSpPr>
          <p:grpSp>
            <p:nvGrpSpPr>
              <p:cNvPr id="303410" name="Group 306">
                <a:extLst>
                  <a:ext uri="{FF2B5EF4-FFF2-40B4-BE49-F238E27FC236}">
                    <a16:creationId xmlns:a16="http://schemas.microsoft.com/office/drawing/2014/main" id="{54D739EF-9C04-4AEE-9A47-09C420A47708}"/>
                  </a:ext>
                </a:extLst>
              </p:cNvPr>
              <p:cNvGrpSpPr>
                <a:grpSpLocks/>
              </p:cNvGrpSpPr>
              <p:nvPr/>
            </p:nvGrpSpPr>
            <p:grpSpPr bwMode="auto">
              <a:xfrm>
                <a:off x="1125" y="1772"/>
                <a:ext cx="527" cy="534"/>
                <a:chOff x="2200" y="1129"/>
                <a:chExt cx="1685" cy="1685"/>
              </a:xfrm>
            </p:grpSpPr>
            <p:sp>
              <p:nvSpPr>
                <p:cNvPr id="303411" name="Freeform 307">
                  <a:extLst>
                    <a:ext uri="{FF2B5EF4-FFF2-40B4-BE49-F238E27FC236}">
                      <a16:creationId xmlns:a16="http://schemas.microsoft.com/office/drawing/2014/main" id="{CBD7CC0F-5AB8-4332-8A1F-1DAC051B779A}"/>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12" name="Freeform 308">
                  <a:extLst>
                    <a:ext uri="{FF2B5EF4-FFF2-40B4-BE49-F238E27FC236}">
                      <a16:creationId xmlns:a16="http://schemas.microsoft.com/office/drawing/2014/main" id="{4F162B26-20FD-4410-B1FC-31560B55BA2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13" name="Freeform 309">
                  <a:extLst>
                    <a:ext uri="{FF2B5EF4-FFF2-40B4-BE49-F238E27FC236}">
                      <a16:creationId xmlns:a16="http://schemas.microsoft.com/office/drawing/2014/main" id="{07F84FBB-2602-4885-B9AF-51946712132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14" name="Freeform 310">
                  <a:extLst>
                    <a:ext uri="{FF2B5EF4-FFF2-40B4-BE49-F238E27FC236}">
                      <a16:creationId xmlns:a16="http://schemas.microsoft.com/office/drawing/2014/main" id="{71D34606-08CD-4372-824C-7EEC74C9FC5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15" name="Freeform 311">
                  <a:extLst>
                    <a:ext uri="{FF2B5EF4-FFF2-40B4-BE49-F238E27FC236}">
                      <a16:creationId xmlns:a16="http://schemas.microsoft.com/office/drawing/2014/main" id="{00FD1F85-C804-430E-99A1-3E76A67F5BF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16" name="Group 312">
                <a:extLst>
                  <a:ext uri="{FF2B5EF4-FFF2-40B4-BE49-F238E27FC236}">
                    <a16:creationId xmlns:a16="http://schemas.microsoft.com/office/drawing/2014/main" id="{617A3F7C-E404-4733-AFB1-518D03C5B013}"/>
                  </a:ext>
                </a:extLst>
              </p:cNvPr>
              <p:cNvGrpSpPr>
                <a:grpSpLocks/>
              </p:cNvGrpSpPr>
              <p:nvPr/>
            </p:nvGrpSpPr>
            <p:grpSpPr bwMode="auto">
              <a:xfrm>
                <a:off x="1215" y="1868"/>
                <a:ext cx="527" cy="534"/>
                <a:chOff x="2200" y="1129"/>
                <a:chExt cx="1685" cy="1685"/>
              </a:xfrm>
            </p:grpSpPr>
            <p:sp>
              <p:nvSpPr>
                <p:cNvPr id="303417" name="Freeform 313">
                  <a:extLst>
                    <a:ext uri="{FF2B5EF4-FFF2-40B4-BE49-F238E27FC236}">
                      <a16:creationId xmlns:a16="http://schemas.microsoft.com/office/drawing/2014/main" id="{72D4F741-3D66-45AA-B2DC-B5D85AA937FA}"/>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18" name="Freeform 314">
                  <a:extLst>
                    <a:ext uri="{FF2B5EF4-FFF2-40B4-BE49-F238E27FC236}">
                      <a16:creationId xmlns:a16="http://schemas.microsoft.com/office/drawing/2014/main" id="{6227ADDB-4B0D-4500-B1A3-28DEDD9A002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19" name="Freeform 315">
                  <a:extLst>
                    <a:ext uri="{FF2B5EF4-FFF2-40B4-BE49-F238E27FC236}">
                      <a16:creationId xmlns:a16="http://schemas.microsoft.com/office/drawing/2014/main" id="{218E8D26-45A4-4F23-9CA8-49859D64025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20" name="Freeform 316">
                  <a:extLst>
                    <a:ext uri="{FF2B5EF4-FFF2-40B4-BE49-F238E27FC236}">
                      <a16:creationId xmlns:a16="http://schemas.microsoft.com/office/drawing/2014/main" id="{0135A41A-EE01-411E-AD17-F99E954B708D}"/>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21" name="Freeform 317">
                  <a:extLst>
                    <a:ext uri="{FF2B5EF4-FFF2-40B4-BE49-F238E27FC236}">
                      <a16:creationId xmlns:a16="http://schemas.microsoft.com/office/drawing/2014/main" id="{1B55FB15-6542-46EC-8006-CF3A70ADAD7D}"/>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22" name="Group 318">
                <a:extLst>
                  <a:ext uri="{FF2B5EF4-FFF2-40B4-BE49-F238E27FC236}">
                    <a16:creationId xmlns:a16="http://schemas.microsoft.com/office/drawing/2014/main" id="{1705FDF9-B13D-4E31-88C5-81593051FADE}"/>
                  </a:ext>
                </a:extLst>
              </p:cNvPr>
              <p:cNvGrpSpPr>
                <a:grpSpLocks/>
              </p:cNvGrpSpPr>
              <p:nvPr/>
            </p:nvGrpSpPr>
            <p:grpSpPr bwMode="auto">
              <a:xfrm>
                <a:off x="1311" y="1964"/>
                <a:ext cx="527" cy="534"/>
                <a:chOff x="2200" y="1129"/>
                <a:chExt cx="1685" cy="1685"/>
              </a:xfrm>
            </p:grpSpPr>
            <p:sp>
              <p:nvSpPr>
                <p:cNvPr id="303423" name="Freeform 319">
                  <a:extLst>
                    <a:ext uri="{FF2B5EF4-FFF2-40B4-BE49-F238E27FC236}">
                      <a16:creationId xmlns:a16="http://schemas.microsoft.com/office/drawing/2014/main" id="{215FFE59-8838-4B5F-8A81-739CF23F028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24" name="Freeform 320">
                  <a:extLst>
                    <a:ext uri="{FF2B5EF4-FFF2-40B4-BE49-F238E27FC236}">
                      <a16:creationId xmlns:a16="http://schemas.microsoft.com/office/drawing/2014/main" id="{8DDB7E8B-1F58-488D-A936-D7EC2D24D00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25" name="Freeform 321">
                  <a:extLst>
                    <a:ext uri="{FF2B5EF4-FFF2-40B4-BE49-F238E27FC236}">
                      <a16:creationId xmlns:a16="http://schemas.microsoft.com/office/drawing/2014/main" id="{5F753859-FFBB-4E4D-917A-555D45D2B0C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26" name="Freeform 322">
                  <a:extLst>
                    <a:ext uri="{FF2B5EF4-FFF2-40B4-BE49-F238E27FC236}">
                      <a16:creationId xmlns:a16="http://schemas.microsoft.com/office/drawing/2014/main" id="{B875CB2E-49E6-46BC-A2E7-1D0E8E9100C1}"/>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27" name="Freeform 323">
                  <a:extLst>
                    <a:ext uri="{FF2B5EF4-FFF2-40B4-BE49-F238E27FC236}">
                      <a16:creationId xmlns:a16="http://schemas.microsoft.com/office/drawing/2014/main" id="{9AC6FE86-A3A3-4723-9592-50A5EBB442F4}"/>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28" name="Group 324">
                <a:extLst>
                  <a:ext uri="{FF2B5EF4-FFF2-40B4-BE49-F238E27FC236}">
                    <a16:creationId xmlns:a16="http://schemas.microsoft.com/office/drawing/2014/main" id="{2A61C699-FBCA-4C43-82AC-575510B7E133}"/>
                  </a:ext>
                </a:extLst>
              </p:cNvPr>
              <p:cNvGrpSpPr>
                <a:grpSpLocks/>
              </p:cNvGrpSpPr>
              <p:nvPr/>
            </p:nvGrpSpPr>
            <p:grpSpPr bwMode="auto">
              <a:xfrm>
                <a:off x="1407" y="2060"/>
                <a:ext cx="527" cy="534"/>
                <a:chOff x="2200" y="1129"/>
                <a:chExt cx="1685" cy="1685"/>
              </a:xfrm>
            </p:grpSpPr>
            <p:sp>
              <p:nvSpPr>
                <p:cNvPr id="303429" name="Freeform 325">
                  <a:extLst>
                    <a:ext uri="{FF2B5EF4-FFF2-40B4-BE49-F238E27FC236}">
                      <a16:creationId xmlns:a16="http://schemas.microsoft.com/office/drawing/2014/main" id="{642158ED-72D9-4F95-BAD9-9B268630FCB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30" name="Freeform 326">
                  <a:extLst>
                    <a:ext uri="{FF2B5EF4-FFF2-40B4-BE49-F238E27FC236}">
                      <a16:creationId xmlns:a16="http://schemas.microsoft.com/office/drawing/2014/main" id="{387EE390-D075-4406-9FFB-6A9B7789382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31" name="Freeform 327">
                  <a:extLst>
                    <a:ext uri="{FF2B5EF4-FFF2-40B4-BE49-F238E27FC236}">
                      <a16:creationId xmlns:a16="http://schemas.microsoft.com/office/drawing/2014/main" id="{46A3BE53-475B-47A3-AD84-E822EA3D6A4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32" name="Freeform 328">
                  <a:extLst>
                    <a:ext uri="{FF2B5EF4-FFF2-40B4-BE49-F238E27FC236}">
                      <a16:creationId xmlns:a16="http://schemas.microsoft.com/office/drawing/2014/main" id="{520EB95B-1F23-41DD-A8DC-D8AB1C0D6F5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33" name="Freeform 329">
                  <a:extLst>
                    <a:ext uri="{FF2B5EF4-FFF2-40B4-BE49-F238E27FC236}">
                      <a16:creationId xmlns:a16="http://schemas.microsoft.com/office/drawing/2014/main" id="{C6AB7E0E-9CDB-426F-996C-6881E1817867}"/>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34" name="Group 330">
                <a:extLst>
                  <a:ext uri="{FF2B5EF4-FFF2-40B4-BE49-F238E27FC236}">
                    <a16:creationId xmlns:a16="http://schemas.microsoft.com/office/drawing/2014/main" id="{E9B4569A-7E8A-4183-8556-B04FC1B04799}"/>
                  </a:ext>
                </a:extLst>
              </p:cNvPr>
              <p:cNvGrpSpPr>
                <a:grpSpLocks/>
              </p:cNvGrpSpPr>
              <p:nvPr/>
            </p:nvGrpSpPr>
            <p:grpSpPr bwMode="auto">
              <a:xfrm>
                <a:off x="1503" y="2156"/>
                <a:ext cx="527" cy="534"/>
                <a:chOff x="2200" y="1129"/>
                <a:chExt cx="1685" cy="1685"/>
              </a:xfrm>
            </p:grpSpPr>
            <p:sp>
              <p:nvSpPr>
                <p:cNvPr id="303435" name="Freeform 331">
                  <a:extLst>
                    <a:ext uri="{FF2B5EF4-FFF2-40B4-BE49-F238E27FC236}">
                      <a16:creationId xmlns:a16="http://schemas.microsoft.com/office/drawing/2014/main" id="{CD6926F0-4C19-4914-AE85-D5EB62BC7A5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36" name="Freeform 332">
                  <a:extLst>
                    <a:ext uri="{FF2B5EF4-FFF2-40B4-BE49-F238E27FC236}">
                      <a16:creationId xmlns:a16="http://schemas.microsoft.com/office/drawing/2014/main" id="{61C9E5BE-F9A0-42BD-8139-3C0EB7C243D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37" name="Freeform 333">
                  <a:extLst>
                    <a:ext uri="{FF2B5EF4-FFF2-40B4-BE49-F238E27FC236}">
                      <a16:creationId xmlns:a16="http://schemas.microsoft.com/office/drawing/2014/main" id="{E9CE875D-BAB2-4C6F-AE03-D4B78411EB93}"/>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38" name="Freeform 334">
                  <a:extLst>
                    <a:ext uri="{FF2B5EF4-FFF2-40B4-BE49-F238E27FC236}">
                      <a16:creationId xmlns:a16="http://schemas.microsoft.com/office/drawing/2014/main" id="{946CAAB7-0324-454C-A125-D438136ADC07}"/>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39" name="Freeform 335">
                  <a:extLst>
                    <a:ext uri="{FF2B5EF4-FFF2-40B4-BE49-F238E27FC236}">
                      <a16:creationId xmlns:a16="http://schemas.microsoft.com/office/drawing/2014/main" id="{E8E2CFE9-DBAC-45BE-A2D7-0DE956E021F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40" name="Group 336">
                <a:extLst>
                  <a:ext uri="{FF2B5EF4-FFF2-40B4-BE49-F238E27FC236}">
                    <a16:creationId xmlns:a16="http://schemas.microsoft.com/office/drawing/2014/main" id="{4FCC99DC-D7E7-4937-AF6A-46ED8C6871A7}"/>
                  </a:ext>
                </a:extLst>
              </p:cNvPr>
              <p:cNvGrpSpPr>
                <a:grpSpLocks/>
              </p:cNvGrpSpPr>
              <p:nvPr/>
            </p:nvGrpSpPr>
            <p:grpSpPr bwMode="auto">
              <a:xfrm>
                <a:off x="1599" y="2252"/>
                <a:ext cx="527" cy="534"/>
                <a:chOff x="2200" y="1129"/>
                <a:chExt cx="1685" cy="1685"/>
              </a:xfrm>
            </p:grpSpPr>
            <p:sp>
              <p:nvSpPr>
                <p:cNvPr id="303441" name="Freeform 337">
                  <a:extLst>
                    <a:ext uri="{FF2B5EF4-FFF2-40B4-BE49-F238E27FC236}">
                      <a16:creationId xmlns:a16="http://schemas.microsoft.com/office/drawing/2014/main" id="{331CBB1C-022B-416A-BAF0-1F15508B208E}"/>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42" name="Freeform 338">
                  <a:extLst>
                    <a:ext uri="{FF2B5EF4-FFF2-40B4-BE49-F238E27FC236}">
                      <a16:creationId xmlns:a16="http://schemas.microsoft.com/office/drawing/2014/main" id="{C9F8D57C-FC16-4BC8-8517-1407FF7CA18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43" name="Freeform 339">
                  <a:extLst>
                    <a:ext uri="{FF2B5EF4-FFF2-40B4-BE49-F238E27FC236}">
                      <a16:creationId xmlns:a16="http://schemas.microsoft.com/office/drawing/2014/main" id="{1004AF18-7681-4695-AB57-71E6BE3CBD79}"/>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44" name="Freeform 340">
                  <a:extLst>
                    <a:ext uri="{FF2B5EF4-FFF2-40B4-BE49-F238E27FC236}">
                      <a16:creationId xmlns:a16="http://schemas.microsoft.com/office/drawing/2014/main" id="{B4FAFE81-0229-4C41-9119-17DFABF89CB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45" name="Freeform 341">
                  <a:extLst>
                    <a:ext uri="{FF2B5EF4-FFF2-40B4-BE49-F238E27FC236}">
                      <a16:creationId xmlns:a16="http://schemas.microsoft.com/office/drawing/2014/main" id="{41BD591D-6654-49F9-A6B2-E1D250F31515}"/>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46" name="Group 342">
                <a:extLst>
                  <a:ext uri="{FF2B5EF4-FFF2-40B4-BE49-F238E27FC236}">
                    <a16:creationId xmlns:a16="http://schemas.microsoft.com/office/drawing/2014/main" id="{D93EE548-AEE4-490C-B33F-FB4D8042DD53}"/>
                  </a:ext>
                </a:extLst>
              </p:cNvPr>
              <p:cNvGrpSpPr>
                <a:grpSpLocks/>
              </p:cNvGrpSpPr>
              <p:nvPr/>
            </p:nvGrpSpPr>
            <p:grpSpPr bwMode="auto">
              <a:xfrm>
                <a:off x="1683" y="2348"/>
                <a:ext cx="527" cy="534"/>
                <a:chOff x="2200" y="1129"/>
                <a:chExt cx="1685" cy="1685"/>
              </a:xfrm>
            </p:grpSpPr>
            <p:sp>
              <p:nvSpPr>
                <p:cNvPr id="303447" name="Freeform 343">
                  <a:extLst>
                    <a:ext uri="{FF2B5EF4-FFF2-40B4-BE49-F238E27FC236}">
                      <a16:creationId xmlns:a16="http://schemas.microsoft.com/office/drawing/2014/main" id="{C000FBBF-5FC5-4BEC-A551-47BCFF89C3C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48" name="Freeform 344">
                  <a:extLst>
                    <a:ext uri="{FF2B5EF4-FFF2-40B4-BE49-F238E27FC236}">
                      <a16:creationId xmlns:a16="http://schemas.microsoft.com/office/drawing/2014/main" id="{8F28417B-F772-4258-9546-96E64D869BB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49" name="Freeform 345">
                  <a:extLst>
                    <a:ext uri="{FF2B5EF4-FFF2-40B4-BE49-F238E27FC236}">
                      <a16:creationId xmlns:a16="http://schemas.microsoft.com/office/drawing/2014/main" id="{7DB0003C-A52C-4794-8E71-266E2F630B86}"/>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50" name="Freeform 346">
                  <a:extLst>
                    <a:ext uri="{FF2B5EF4-FFF2-40B4-BE49-F238E27FC236}">
                      <a16:creationId xmlns:a16="http://schemas.microsoft.com/office/drawing/2014/main" id="{4C5BCB9D-127E-4F9D-9666-D1BA74C2F70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51" name="Freeform 347">
                  <a:extLst>
                    <a:ext uri="{FF2B5EF4-FFF2-40B4-BE49-F238E27FC236}">
                      <a16:creationId xmlns:a16="http://schemas.microsoft.com/office/drawing/2014/main" id="{D4C81311-C1BD-44BA-A0EA-8E15102D1E21}"/>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52" name="Group 348">
                <a:extLst>
                  <a:ext uri="{FF2B5EF4-FFF2-40B4-BE49-F238E27FC236}">
                    <a16:creationId xmlns:a16="http://schemas.microsoft.com/office/drawing/2014/main" id="{CB6ECD88-B012-4EC9-8241-25FF42A33559}"/>
                  </a:ext>
                </a:extLst>
              </p:cNvPr>
              <p:cNvGrpSpPr>
                <a:grpSpLocks/>
              </p:cNvGrpSpPr>
              <p:nvPr/>
            </p:nvGrpSpPr>
            <p:grpSpPr bwMode="auto">
              <a:xfrm>
                <a:off x="1779" y="2444"/>
                <a:ext cx="527" cy="534"/>
                <a:chOff x="2200" y="1129"/>
                <a:chExt cx="1685" cy="1685"/>
              </a:xfrm>
            </p:grpSpPr>
            <p:sp>
              <p:nvSpPr>
                <p:cNvPr id="303453" name="Freeform 349">
                  <a:extLst>
                    <a:ext uri="{FF2B5EF4-FFF2-40B4-BE49-F238E27FC236}">
                      <a16:creationId xmlns:a16="http://schemas.microsoft.com/office/drawing/2014/main" id="{5D5F3E6B-F271-4A4C-A255-BD1A48A9750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54" name="Freeform 350">
                  <a:extLst>
                    <a:ext uri="{FF2B5EF4-FFF2-40B4-BE49-F238E27FC236}">
                      <a16:creationId xmlns:a16="http://schemas.microsoft.com/office/drawing/2014/main" id="{DE16866D-EBA4-46DA-AC5D-013888DDED3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55" name="Freeform 351">
                  <a:extLst>
                    <a:ext uri="{FF2B5EF4-FFF2-40B4-BE49-F238E27FC236}">
                      <a16:creationId xmlns:a16="http://schemas.microsoft.com/office/drawing/2014/main" id="{482F4DC0-2182-46A4-8642-A659A933D8F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56" name="Freeform 352">
                  <a:extLst>
                    <a:ext uri="{FF2B5EF4-FFF2-40B4-BE49-F238E27FC236}">
                      <a16:creationId xmlns:a16="http://schemas.microsoft.com/office/drawing/2014/main" id="{66F762C2-C7BC-41CA-A115-65C4B333B8B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57" name="Freeform 353">
                  <a:extLst>
                    <a:ext uri="{FF2B5EF4-FFF2-40B4-BE49-F238E27FC236}">
                      <a16:creationId xmlns:a16="http://schemas.microsoft.com/office/drawing/2014/main" id="{4D116313-4116-44EF-91EC-D5F8BD26BADD}"/>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3458" name="Group 354">
              <a:extLst>
                <a:ext uri="{FF2B5EF4-FFF2-40B4-BE49-F238E27FC236}">
                  <a16:creationId xmlns:a16="http://schemas.microsoft.com/office/drawing/2014/main" id="{C1A78E9A-ACF7-4BE5-B908-37A792AD98C2}"/>
                </a:ext>
              </a:extLst>
            </p:cNvPr>
            <p:cNvGrpSpPr>
              <a:grpSpLocks/>
            </p:cNvGrpSpPr>
            <p:nvPr/>
          </p:nvGrpSpPr>
          <p:grpSpPr bwMode="auto">
            <a:xfrm>
              <a:off x="4367" y="2970"/>
              <a:ext cx="1181" cy="1206"/>
              <a:chOff x="1125" y="1772"/>
              <a:chExt cx="1181" cy="1206"/>
            </a:xfrm>
          </p:grpSpPr>
          <p:grpSp>
            <p:nvGrpSpPr>
              <p:cNvPr id="303459" name="Group 355">
                <a:extLst>
                  <a:ext uri="{FF2B5EF4-FFF2-40B4-BE49-F238E27FC236}">
                    <a16:creationId xmlns:a16="http://schemas.microsoft.com/office/drawing/2014/main" id="{83B77015-8FF7-4CF5-A4A4-F0363A1B2CC7}"/>
                  </a:ext>
                </a:extLst>
              </p:cNvPr>
              <p:cNvGrpSpPr>
                <a:grpSpLocks/>
              </p:cNvGrpSpPr>
              <p:nvPr/>
            </p:nvGrpSpPr>
            <p:grpSpPr bwMode="auto">
              <a:xfrm>
                <a:off x="1125" y="1772"/>
                <a:ext cx="527" cy="534"/>
                <a:chOff x="2200" y="1129"/>
                <a:chExt cx="1685" cy="1685"/>
              </a:xfrm>
            </p:grpSpPr>
            <p:sp>
              <p:nvSpPr>
                <p:cNvPr id="303460" name="Freeform 356">
                  <a:extLst>
                    <a:ext uri="{FF2B5EF4-FFF2-40B4-BE49-F238E27FC236}">
                      <a16:creationId xmlns:a16="http://schemas.microsoft.com/office/drawing/2014/main" id="{64AACE7D-46DE-42FB-9C67-1633A751030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61" name="Freeform 357">
                  <a:extLst>
                    <a:ext uri="{FF2B5EF4-FFF2-40B4-BE49-F238E27FC236}">
                      <a16:creationId xmlns:a16="http://schemas.microsoft.com/office/drawing/2014/main" id="{76C8A887-3814-4A48-92BE-90998680A99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62" name="Freeform 358">
                  <a:extLst>
                    <a:ext uri="{FF2B5EF4-FFF2-40B4-BE49-F238E27FC236}">
                      <a16:creationId xmlns:a16="http://schemas.microsoft.com/office/drawing/2014/main" id="{A8C18277-4313-4FB4-A104-53F8479C93BB}"/>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63" name="Freeform 359">
                  <a:extLst>
                    <a:ext uri="{FF2B5EF4-FFF2-40B4-BE49-F238E27FC236}">
                      <a16:creationId xmlns:a16="http://schemas.microsoft.com/office/drawing/2014/main" id="{6F261176-0E64-4A7E-B590-41DE381D84FD}"/>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64" name="Freeform 360">
                  <a:extLst>
                    <a:ext uri="{FF2B5EF4-FFF2-40B4-BE49-F238E27FC236}">
                      <a16:creationId xmlns:a16="http://schemas.microsoft.com/office/drawing/2014/main" id="{54871AD7-0621-4170-9D52-D02FF68F73B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65" name="Group 361">
                <a:extLst>
                  <a:ext uri="{FF2B5EF4-FFF2-40B4-BE49-F238E27FC236}">
                    <a16:creationId xmlns:a16="http://schemas.microsoft.com/office/drawing/2014/main" id="{1AB383E3-0CB1-402C-97C8-30009CB9D9B7}"/>
                  </a:ext>
                </a:extLst>
              </p:cNvPr>
              <p:cNvGrpSpPr>
                <a:grpSpLocks/>
              </p:cNvGrpSpPr>
              <p:nvPr/>
            </p:nvGrpSpPr>
            <p:grpSpPr bwMode="auto">
              <a:xfrm>
                <a:off x="1215" y="1868"/>
                <a:ext cx="527" cy="534"/>
                <a:chOff x="2200" y="1129"/>
                <a:chExt cx="1685" cy="1685"/>
              </a:xfrm>
            </p:grpSpPr>
            <p:sp>
              <p:nvSpPr>
                <p:cNvPr id="303466" name="Freeform 362">
                  <a:extLst>
                    <a:ext uri="{FF2B5EF4-FFF2-40B4-BE49-F238E27FC236}">
                      <a16:creationId xmlns:a16="http://schemas.microsoft.com/office/drawing/2014/main" id="{8A18843E-D62F-44EB-B005-0060C87BA252}"/>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67" name="Freeform 363">
                  <a:extLst>
                    <a:ext uri="{FF2B5EF4-FFF2-40B4-BE49-F238E27FC236}">
                      <a16:creationId xmlns:a16="http://schemas.microsoft.com/office/drawing/2014/main" id="{480E445A-CA68-4468-9943-E86E21D735F9}"/>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68" name="Freeform 364">
                  <a:extLst>
                    <a:ext uri="{FF2B5EF4-FFF2-40B4-BE49-F238E27FC236}">
                      <a16:creationId xmlns:a16="http://schemas.microsoft.com/office/drawing/2014/main" id="{8EDE8073-6A43-4F1D-B207-736C65B40723}"/>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69" name="Freeform 365">
                  <a:extLst>
                    <a:ext uri="{FF2B5EF4-FFF2-40B4-BE49-F238E27FC236}">
                      <a16:creationId xmlns:a16="http://schemas.microsoft.com/office/drawing/2014/main" id="{C20AAA3D-8F8A-419C-8217-CF63A17E99C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70" name="Freeform 366">
                  <a:extLst>
                    <a:ext uri="{FF2B5EF4-FFF2-40B4-BE49-F238E27FC236}">
                      <a16:creationId xmlns:a16="http://schemas.microsoft.com/office/drawing/2014/main" id="{8DC86429-2F2B-40A3-AE6D-522EFCAAD0E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71" name="Group 367">
                <a:extLst>
                  <a:ext uri="{FF2B5EF4-FFF2-40B4-BE49-F238E27FC236}">
                    <a16:creationId xmlns:a16="http://schemas.microsoft.com/office/drawing/2014/main" id="{C1E4636F-8905-4F32-9630-02D3024970B4}"/>
                  </a:ext>
                </a:extLst>
              </p:cNvPr>
              <p:cNvGrpSpPr>
                <a:grpSpLocks/>
              </p:cNvGrpSpPr>
              <p:nvPr/>
            </p:nvGrpSpPr>
            <p:grpSpPr bwMode="auto">
              <a:xfrm>
                <a:off x="1311" y="1964"/>
                <a:ext cx="527" cy="534"/>
                <a:chOff x="2200" y="1129"/>
                <a:chExt cx="1685" cy="1685"/>
              </a:xfrm>
            </p:grpSpPr>
            <p:sp>
              <p:nvSpPr>
                <p:cNvPr id="303472" name="Freeform 368">
                  <a:extLst>
                    <a:ext uri="{FF2B5EF4-FFF2-40B4-BE49-F238E27FC236}">
                      <a16:creationId xmlns:a16="http://schemas.microsoft.com/office/drawing/2014/main" id="{85F7C241-EA66-405B-85B9-966C9AFBF42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73" name="Freeform 369">
                  <a:extLst>
                    <a:ext uri="{FF2B5EF4-FFF2-40B4-BE49-F238E27FC236}">
                      <a16:creationId xmlns:a16="http://schemas.microsoft.com/office/drawing/2014/main" id="{AD82770D-CE04-4ACB-93B5-106C03A582EC}"/>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74" name="Freeform 370">
                  <a:extLst>
                    <a:ext uri="{FF2B5EF4-FFF2-40B4-BE49-F238E27FC236}">
                      <a16:creationId xmlns:a16="http://schemas.microsoft.com/office/drawing/2014/main" id="{90F8BD72-ABA6-44DE-A122-FA55A8197C1B}"/>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75" name="Freeform 371">
                  <a:extLst>
                    <a:ext uri="{FF2B5EF4-FFF2-40B4-BE49-F238E27FC236}">
                      <a16:creationId xmlns:a16="http://schemas.microsoft.com/office/drawing/2014/main" id="{4C42B7C3-B25F-4379-8E4C-22B1CE943151}"/>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76" name="Freeform 372">
                  <a:extLst>
                    <a:ext uri="{FF2B5EF4-FFF2-40B4-BE49-F238E27FC236}">
                      <a16:creationId xmlns:a16="http://schemas.microsoft.com/office/drawing/2014/main" id="{DDEEAB58-1BB1-45B4-9789-CF28F7403D0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77" name="Group 373">
                <a:extLst>
                  <a:ext uri="{FF2B5EF4-FFF2-40B4-BE49-F238E27FC236}">
                    <a16:creationId xmlns:a16="http://schemas.microsoft.com/office/drawing/2014/main" id="{83EB9DDE-1A72-4312-8127-61C0503ADA8B}"/>
                  </a:ext>
                </a:extLst>
              </p:cNvPr>
              <p:cNvGrpSpPr>
                <a:grpSpLocks/>
              </p:cNvGrpSpPr>
              <p:nvPr/>
            </p:nvGrpSpPr>
            <p:grpSpPr bwMode="auto">
              <a:xfrm>
                <a:off x="1407" y="2060"/>
                <a:ext cx="527" cy="534"/>
                <a:chOff x="2200" y="1129"/>
                <a:chExt cx="1685" cy="1685"/>
              </a:xfrm>
            </p:grpSpPr>
            <p:sp>
              <p:nvSpPr>
                <p:cNvPr id="303478" name="Freeform 374">
                  <a:extLst>
                    <a:ext uri="{FF2B5EF4-FFF2-40B4-BE49-F238E27FC236}">
                      <a16:creationId xmlns:a16="http://schemas.microsoft.com/office/drawing/2014/main" id="{EE1DABEB-8B86-44CD-AC2D-9824D99E6566}"/>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79" name="Freeform 375">
                  <a:extLst>
                    <a:ext uri="{FF2B5EF4-FFF2-40B4-BE49-F238E27FC236}">
                      <a16:creationId xmlns:a16="http://schemas.microsoft.com/office/drawing/2014/main" id="{9BD6F3B7-7F17-4C3C-AB7E-828B8BBCF98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80" name="Freeform 376">
                  <a:extLst>
                    <a:ext uri="{FF2B5EF4-FFF2-40B4-BE49-F238E27FC236}">
                      <a16:creationId xmlns:a16="http://schemas.microsoft.com/office/drawing/2014/main" id="{FB8C70BA-C899-4507-B514-46F89ED53B97}"/>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81" name="Freeform 377">
                  <a:extLst>
                    <a:ext uri="{FF2B5EF4-FFF2-40B4-BE49-F238E27FC236}">
                      <a16:creationId xmlns:a16="http://schemas.microsoft.com/office/drawing/2014/main" id="{1A55E445-5DAD-43EB-AA8F-0D0E7CD1FD66}"/>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82" name="Freeform 378">
                  <a:extLst>
                    <a:ext uri="{FF2B5EF4-FFF2-40B4-BE49-F238E27FC236}">
                      <a16:creationId xmlns:a16="http://schemas.microsoft.com/office/drawing/2014/main" id="{DE505090-C931-4623-A562-9F194EB7A42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83" name="Group 379">
                <a:extLst>
                  <a:ext uri="{FF2B5EF4-FFF2-40B4-BE49-F238E27FC236}">
                    <a16:creationId xmlns:a16="http://schemas.microsoft.com/office/drawing/2014/main" id="{1206B744-1B82-498A-BE31-E14BD91DBA75}"/>
                  </a:ext>
                </a:extLst>
              </p:cNvPr>
              <p:cNvGrpSpPr>
                <a:grpSpLocks/>
              </p:cNvGrpSpPr>
              <p:nvPr/>
            </p:nvGrpSpPr>
            <p:grpSpPr bwMode="auto">
              <a:xfrm>
                <a:off x="1503" y="2156"/>
                <a:ext cx="527" cy="534"/>
                <a:chOff x="2200" y="1129"/>
                <a:chExt cx="1685" cy="1685"/>
              </a:xfrm>
            </p:grpSpPr>
            <p:sp>
              <p:nvSpPr>
                <p:cNvPr id="303484" name="Freeform 380">
                  <a:extLst>
                    <a:ext uri="{FF2B5EF4-FFF2-40B4-BE49-F238E27FC236}">
                      <a16:creationId xmlns:a16="http://schemas.microsoft.com/office/drawing/2014/main" id="{EDA81BA5-0330-452A-903E-BEA4A1875A8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85" name="Freeform 381">
                  <a:extLst>
                    <a:ext uri="{FF2B5EF4-FFF2-40B4-BE49-F238E27FC236}">
                      <a16:creationId xmlns:a16="http://schemas.microsoft.com/office/drawing/2014/main" id="{F35EEEC9-71B6-4FF7-9B9D-AC42282C0F15}"/>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86" name="Freeform 382">
                  <a:extLst>
                    <a:ext uri="{FF2B5EF4-FFF2-40B4-BE49-F238E27FC236}">
                      <a16:creationId xmlns:a16="http://schemas.microsoft.com/office/drawing/2014/main" id="{DF734131-8779-404D-9233-AF81FA5CEA3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87" name="Freeform 383">
                  <a:extLst>
                    <a:ext uri="{FF2B5EF4-FFF2-40B4-BE49-F238E27FC236}">
                      <a16:creationId xmlns:a16="http://schemas.microsoft.com/office/drawing/2014/main" id="{E80B4DBC-2F0B-4D20-8A5C-DF9E28F8928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88" name="Freeform 384">
                  <a:extLst>
                    <a:ext uri="{FF2B5EF4-FFF2-40B4-BE49-F238E27FC236}">
                      <a16:creationId xmlns:a16="http://schemas.microsoft.com/office/drawing/2014/main" id="{3668EF32-D8A0-49AB-BA9B-B5DEDCA5C207}"/>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89" name="Group 385">
                <a:extLst>
                  <a:ext uri="{FF2B5EF4-FFF2-40B4-BE49-F238E27FC236}">
                    <a16:creationId xmlns:a16="http://schemas.microsoft.com/office/drawing/2014/main" id="{A28A4372-5210-458C-84D8-6BCDA1969B96}"/>
                  </a:ext>
                </a:extLst>
              </p:cNvPr>
              <p:cNvGrpSpPr>
                <a:grpSpLocks/>
              </p:cNvGrpSpPr>
              <p:nvPr/>
            </p:nvGrpSpPr>
            <p:grpSpPr bwMode="auto">
              <a:xfrm>
                <a:off x="1599" y="2252"/>
                <a:ext cx="527" cy="534"/>
                <a:chOff x="2200" y="1129"/>
                <a:chExt cx="1685" cy="1685"/>
              </a:xfrm>
            </p:grpSpPr>
            <p:sp>
              <p:nvSpPr>
                <p:cNvPr id="303490" name="Freeform 386">
                  <a:extLst>
                    <a:ext uri="{FF2B5EF4-FFF2-40B4-BE49-F238E27FC236}">
                      <a16:creationId xmlns:a16="http://schemas.microsoft.com/office/drawing/2014/main" id="{876048A1-09B4-43AC-A581-389A90F4CAFD}"/>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91" name="Freeform 387">
                  <a:extLst>
                    <a:ext uri="{FF2B5EF4-FFF2-40B4-BE49-F238E27FC236}">
                      <a16:creationId xmlns:a16="http://schemas.microsoft.com/office/drawing/2014/main" id="{7DA753E6-789D-45A8-B4A1-C845A236C07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92" name="Freeform 388">
                  <a:extLst>
                    <a:ext uri="{FF2B5EF4-FFF2-40B4-BE49-F238E27FC236}">
                      <a16:creationId xmlns:a16="http://schemas.microsoft.com/office/drawing/2014/main" id="{DE24110D-7BA6-4286-A439-2BB14734CAA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93" name="Freeform 389">
                  <a:extLst>
                    <a:ext uri="{FF2B5EF4-FFF2-40B4-BE49-F238E27FC236}">
                      <a16:creationId xmlns:a16="http://schemas.microsoft.com/office/drawing/2014/main" id="{CD9EF911-4359-4593-842A-CFD8F5062014}"/>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94" name="Freeform 390">
                  <a:extLst>
                    <a:ext uri="{FF2B5EF4-FFF2-40B4-BE49-F238E27FC236}">
                      <a16:creationId xmlns:a16="http://schemas.microsoft.com/office/drawing/2014/main" id="{28756D9C-0B57-42A6-AB4F-5C8FAE8F409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495" name="Group 391">
                <a:extLst>
                  <a:ext uri="{FF2B5EF4-FFF2-40B4-BE49-F238E27FC236}">
                    <a16:creationId xmlns:a16="http://schemas.microsoft.com/office/drawing/2014/main" id="{B09AB05D-48DA-4A0C-BEAD-E38C643A2C66}"/>
                  </a:ext>
                </a:extLst>
              </p:cNvPr>
              <p:cNvGrpSpPr>
                <a:grpSpLocks/>
              </p:cNvGrpSpPr>
              <p:nvPr/>
            </p:nvGrpSpPr>
            <p:grpSpPr bwMode="auto">
              <a:xfrm>
                <a:off x="1683" y="2348"/>
                <a:ext cx="527" cy="534"/>
                <a:chOff x="2200" y="1129"/>
                <a:chExt cx="1685" cy="1685"/>
              </a:xfrm>
            </p:grpSpPr>
            <p:sp>
              <p:nvSpPr>
                <p:cNvPr id="303496" name="Freeform 392">
                  <a:extLst>
                    <a:ext uri="{FF2B5EF4-FFF2-40B4-BE49-F238E27FC236}">
                      <a16:creationId xmlns:a16="http://schemas.microsoft.com/office/drawing/2014/main" id="{7CDA8671-90EC-4158-9752-16C2D009D714}"/>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97" name="Freeform 393">
                  <a:extLst>
                    <a:ext uri="{FF2B5EF4-FFF2-40B4-BE49-F238E27FC236}">
                      <a16:creationId xmlns:a16="http://schemas.microsoft.com/office/drawing/2014/main" id="{ECC24A69-D8B1-480C-9965-0559580ED1C5}"/>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98" name="Freeform 394">
                  <a:extLst>
                    <a:ext uri="{FF2B5EF4-FFF2-40B4-BE49-F238E27FC236}">
                      <a16:creationId xmlns:a16="http://schemas.microsoft.com/office/drawing/2014/main" id="{3EC438CB-9FA3-4448-A547-84FD3CC85DF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499" name="Freeform 395">
                  <a:extLst>
                    <a:ext uri="{FF2B5EF4-FFF2-40B4-BE49-F238E27FC236}">
                      <a16:creationId xmlns:a16="http://schemas.microsoft.com/office/drawing/2014/main" id="{6B67BA0B-BB3E-4125-A236-4F99C43A5F2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00" name="Freeform 396">
                  <a:extLst>
                    <a:ext uri="{FF2B5EF4-FFF2-40B4-BE49-F238E27FC236}">
                      <a16:creationId xmlns:a16="http://schemas.microsoft.com/office/drawing/2014/main" id="{5666E219-03FD-4ED0-BD2F-D572A4B71840}"/>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501" name="Group 397">
                <a:extLst>
                  <a:ext uri="{FF2B5EF4-FFF2-40B4-BE49-F238E27FC236}">
                    <a16:creationId xmlns:a16="http://schemas.microsoft.com/office/drawing/2014/main" id="{8D181075-D644-449E-96C2-472BF9AA3251}"/>
                  </a:ext>
                </a:extLst>
              </p:cNvPr>
              <p:cNvGrpSpPr>
                <a:grpSpLocks/>
              </p:cNvGrpSpPr>
              <p:nvPr/>
            </p:nvGrpSpPr>
            <p:grpSpPr bwMode="auto">
              <a:xfrm>
                <a:off x="1779" y="2444"/>
                <a:ext cx="527" cy="534"/>
                <a:chOff x="2200" y="1129"/>
                <a:chExt cx="1685" cy="1685"/>
              </a:xfrm>
            </p:grpSpPr>
            <p:sp>
              <p:nvSpPr>
                <p:cNvPr id="303502" name="Freeform 398">
                  <a:extLst>
                    <a:ext uri="{FF2B5EF4-FFF2-40B4-BE49-F238E27FC236}">
                      <a16:creationId xmlns:a16="http://schemas.microsoft.com/office/drawing/2014/main" id="{B4DF7EC6-18F2-4641-B168-9C620116DD82}"/>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03" name="Freeform 399">
                  <a:extLst>
                    <a:ext uri="{FF2B5EF4-FFF2-40B4-BE49-F238E27FC236}">
                      <a16:creationId xmlns:a16="http://schemas.microsoft.com/office/drawing/2014/main" id="{202A4976-6ADD-476B-92F7-C07E73E045C8}"/>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04" name="Freeform 400">
                  <a:extLst>
                    <a:ext uri="{FF2B5EF4-FFF2-40B4-BE49-F238E27FC236}">
                      <a16:creationId xmlns:a16="http://schemas.microsoft.com/office/drawing/2014/main" id="{55CBE139-E90A-4CCA-A06C-B8966CCE5E4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05" name="Freeform 401">
                  <a:extLst>
                    <a:ext uri="{FF2B5EF4-FFF2-40B4-BE49-F238E27FC236}">
                      <a16:creationId xmlns:a16="http://schemas.microsoft.com/office/drawing/2014/main" id="{1B47869B-759C-433D-A8D2-DE73CE0E4FE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06" name="Freeform 402">
                  <a:extLst>
                    <a:ext uri="{FF2B5EF4-FFF2-40B4-BE49-F238E27FC236}">
                      <a16:creationId xmlns:a16="http://schemas.microsoft.com/office/drawing/2014/main" id="{DD3C39AE-97D4-411D-B528-5D859A8551DD}"/>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303507" name="Group 403">
              <a:extLst>
                <a:ext uri="{FF2B5EF4-FFF2-40B4-BE49-F238E27FC236}">
                  <a16:creationId xmlns:a16="http://schemas.microsoft.com/office/drawing/2014/main" id="{49970BCD-0883-4BE3-9932-1973C8EA8F4C}"/>
                </a:ext>
              </a:extLst>
            </p:cNvPr>
            <p:cNvGrpSpPr>
              <a:grpSpLocks/>
            </p:cNvGrpSpPr>
            <p:nvPr/>
          </p:nvGrpSpPr>
          <p:grpSpPr bwMode="auto">
            <a:xfrm>
              <a:off x="4764" y="2958"/>
              <a:ext cx="1181" cy="1206"/>
              <a:chOff x="1125" y="1772"/>
              <a:chExt cx="1181" cy="1206"/>
            </a:xfrm>
          </p:grpSpPr>
          <p:grpSp>
            <p:nvGrpSpPr>
              <p:cNvPr id="303508" name="Group 404">
                <a:extLst>
                  <a:ext uri="{FF2B5EF4-FFF2-40B4-BE49-F238E27FC236}">
                    <a16:creationId xmlns:a16="http://schemas.microsoft.com/office/drawing/2014/main" id="{C8DEB014-2270-4DC1-AE0D-F43932493F0B}"/>
                  </a:ext>
                </a:extLst>
              </p:cNvPr>
              <p:cNvGrpSpPr>
                <a:grpSpLocks/>
              </p:cNvGrpSpPr>
              <p:nvPr/>
            </p:nvGrpSpPr>
            <p:grpSpPr bwMode="auto">
              <a:xfrm>
                <a:off x="1125" y="1772"/>
                <a:ext cx="527" cy="534"/>
                <a:chOff x="2200" y="1129"/>
                <a:chExt cx="1685" cy="1685"/>
              </a:xfrm>
            </p:grpSpPr>
            <p:sp>
              <p:nvSpPr>
                <p:cNvPr id="303509" name="Freeform 405">
                  <a:extLst>
                    <a:ext uri="{FF2B5EF4-FFF2-40B4-BE49-F238E27FC236}">
                      <a16:creationId xmlns:a16="http://schemas.microsoft.com/office/drawing/2014/main" id="{4FB27FDE-684D-4130-A39C-3159261F5BC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10" name="Freeform 406">
                  <a:extLst>
                    <a:ext uri="{FF2B5EF4-FFF2-40B4-BE49-F238E27FC236}">
                      <a16:creationId xmlns:a16="http://schemas.microsoft.com/office/drawing/2014/main" id="{17163791-2B94-4438-9B89-A8646572F45E}"/>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11" name="Freeform 407">
                  <a:extLst>
                    <a:ext uri="{FF2B5EF4-FFF2-40B4-BE49-F238E27FC236}">
                      <a16:creationId xmlns:a16="http://schemas.microsoft.com/office/drawing/2014/main" id="{D8428F07-B185-465E-BFBD-4FFD0330325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12" name="Freeform 408">
                  <a:extLst>
                    <a:ext uri="{FF2B5EF4-FFF2-40B4-BE49-F238E27FC236}">
                      <a16:creationId xmlns:a16="http://schemas.microsoft.com/office/drawing/2014/main" id="{3A2A3B19-9F88-4EF6-B865-B69A398BA5F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13" name="Freeform 409">
                  <a:extLst>
                    <a:ext uri="{FF2B5EF4-FFF2-40B4-BE49-F238E27FC236}">
                      <a16:creationId xmlns:a16="http://schemas.microsoft.com/office/drawing/2014/main" id="{6F5E58E4-6C38-49B4-909A-C4E487C367D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514" name="Group 410">
                <a:extLst>
                  <a:ext uri="{FF2B5EF4-FFF2-40B4-BE49-F238E27FC236}">
                    <a16:creationId xmlns:a16="http://schemas.microsoft.com/office/drawing/2014/main" id="{53A519CF-F8FF-469A-8F3A-A6D2A447883B}"/>
                  </a:ext>
                </a:extLst>
              </p:cNvPr>
              <p:cNvGrpSpPr>
                <a:grpSpLocks/>
              </p:cNvGrpSpPr>
              <p:nvPr/>
            </p:nvGrpSpPr>
            <p:grpSpPr bwMode="auto">
              <a:xfrm>
                <a:off x="1215" y="1868"/>
                <a:ext cx="527" cy="534"/>
                <a:chOff x="2200" y="1129"/>
                <a:chExt cx="1685" cy="1685"/>
              </a:xfrm>
            </p:grpSpPr>
            <p:sp>
              <p:nvSpPr>
                <p:cNvPr id="303515" name="Freeform 411">
                  <a:extLst>
                    <a:ext uri="{FF2B5EF4-FFF2-40B4-BE49-F238E27FC236}">
                      <a16:creationId xmlns:a16="http://schemas.microsoft.com/office/drawing/2014/main" id="{B8DCBB75-A480-4255-9BD4-261ABB68702D}"/>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16" name="Freeform 412">
                  <a:extLst>
                    <a:ext uri="{FF2B5EF4-FFF2-40B4-BE49-F238E27FC236}">
                      <a16:creationId xmlns:a16="http://schemas.microsoft.com/office/drawing/2014/main" id="{230858FA-EAF2-48E8-8BBF-39026C8F6D4B}"/>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17" name="Freeform 413">
                  <a:extLst>
                    <a:ext uri="{FF2B5EF4-FFF2-40B4-BE49-F238E27FC236}">
                      <a16:creationId xmlns:a16="http://schemas.microsoft.com/office/drawing/2014/main" id="{78DB34FE-0B5B-4CDB-ADE9-3674F378D02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18" name="Freeform 414">
                  <a:extLst>
                    <a:ext uri="{FF2B5EF4-FFF2-40B4-BE49-F238E27FC236}">
                      <a16:creationId xmlns:a16="http://schemas.microsoft.com/office/drawing/2014/main" id="{C860A9F6-093D-418F-AC4C-4C54DF4FE92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19" name="Freeform 415">
                  <a:extLst>
                    <a:ext uri="{FF2B5EF4-FFF2-40B4-BE49-F238E27FC236}">
                      <a16:creationId xmlns:a16="http://schemas.microsoft.com/office/drawing/2014/main" id="{40589EEA-B817-4A55-821C-C24A67551E97}"/>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520" name="Group 416">
                <a:extLst>
                  <a:ext uri="{FF2B5EF4-FFF2-40B4-BE49-F238E27FC236}">
                    <a16:creationId xmlns:a16="http://schemas.microsoft.com/office/drawing/2014/main" id="{2ACF348A-80D6-461D-A22A-ED82C65C2C53}"/>
                  </a:ext>
                </a:extLst>
              </p:cNvPr>
              <p:cNvGrpSpPr>
                <a:grpSpLocks/>
              </p:cNvGrpSpPr>
              <p:nvPr/>
            </p:nvGrpSpPr>
            <p:grpSpPr bwMode="auto">
              <a:xfrm>
                <a:off x="1311" y="1964"/>
                <a:ext cx="527" cy="534"/>
                <a:chOff x="2200" y="1129"/>
                <a:chExt cx="1685" cy="1685"/>
              </a:xfrm>
            </p:grpSpPr>
            <p:sp>
              <p:nvSpPr>
                <p:cNvPr id="303521" name="Freeform 417">
                  <a:extLst>
                    <a:ext uri="{FF2B5EF4-FFF2-40B4-BE49-F238E27FC236}">
                      <a16:creationId xmlns:a16="http://schemas.microsoft.com/office/drawing/2014/main" id="{B6480C9D-D401-40B3-8742-C307A2EB7E1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22" name="Freeform 418">
                  <a:extLst>
                    <a:ext uri="{FF2B5EF4-FFF2-40B4-BE49-F238E27FC236}">
                      <a16:creationId xmlns:a16="http://schemas.microsoft.com/office/drawing/2014/main" id="{EFDAEC2C-0D35-4485-A07D-5FA6B6EAADBF}"/>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23" name="Freeform 419">
                  <a:extLst>
                    <a:ext uri="{FF2B5EF4-FFF2-40B4-BE49-F238E27FC236}">
                      <a16:creationId xmlns:a16="http://schemas.microsoft.com/office/drawing/2014/main" id="{662528A5-1B58-4579-8196-5F0CABF2624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24" name="Freeform 420">
                  <a:extLst>
                    <a:ext uri="{FF2B5EF4-FFF2-40B4-BE49-F238E27FC236}">
                      <a16:creationId xmlns:a16="http://schemas.microsoft.com/office/drawing/2014/main" id="{C74940C0-FF52-447B-8F47-4A992A06383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25" name="Freeform 421">
                  <a:extLst>
                    <a:ext uri="{FF2B5EF4-FFF2-40B4-BE49-F238E27FC236}">
                      <a16:creationId xmlns:a16="http://schemas.microsoft.com/office/drawing/2014/main" id="{3E57D692-6D48-4D7D-AFB3-A96867E91F6E}"/>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526" name="Group 422">
                <a:extLst>
                  <a:ext uri="{FF2B5EF4-FFF2-40B4-BE49-F238E27FC236}">
                    <a16:creationId xmlns:a16="http://schemas.microsoft.com/office/drawing/2014/main" id="{B6BE8083-818A-4969-B0BF-EB0E9BFF8DE5}"/>
                  </a:ext>
                </a:extLst>
              </p:cNvPr>
              <p:cNvGrpSpPr>
                <a:grpSpLocks/>
              </p:cNvGrpSpPr>
              <p:nvPr/>
            </p:nvGrpSpPr>
            <p:grpSpPr bwMode="auto">
              <a:xfrm>
                <a:off x="1407" y="2060"/>
                <a:ext cx="527" cy="534"/>
                <a:chOff x="2200" y="1129"/>
                <a:chExt cx="1685" cy="1685"/>
              </a:xfrm>
            </p:grpSpPr>
            <p:sp>
              <p:nvSpPr>
                <p:cNvPr id="303527" name="Freeform 423">
                  <a:extLst>
                    <a:ext uri="{FF2B5EF4-FFF2-40B4-BE49-F238E27FC236}">
                      <a16:creationId xmlns:a16="http://schemas.microsoft.com/office/drawing/2014/main" id="{01866108-AE5D-4FD3-90F5-AE52556FB4D6}"/>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28" name="Freeform 424">
                  <a:extLst>
                    <a:ext uri="{FF2B5EF4-FFF2-40B4-BE49-F238E27FC236}">
                      <a16:creationId xmlns:a16="http://schemas.microsoft.com/office/drawing/2014/main" id="{4646BB55-1A91-4BBF-AC13-C78212CE1AD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29" name="Freeform 425">
                  <a:extLst>
                    <a:ext uri="{FF2B5EF4-FFF2-40B4-BE49-F238E27FC236}">
                      <a16:creationId xmlns:a16="http://schemas.microsoft.com/office/drawing/2014/main" id="{C81320A3-F3CC-430E-B9D7-A9A86F303EC7}"/>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30" name="Freeform 426">
                  <a:extLst>
                    <a:ext uri="{FF2B5EF4-FFF2-40B4-BE49-F238E27FC236}">
                      <a16:creationId xmlns:a16="http://schemas.microsoft.com/office/drawing/2014/main" id="{EE3DED83-358D-4DDF-8A35-9AF68F6D7981}"/>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31" name="Freeform 427">
                  <a:extLst>
                    <a:ext uri="{FF2B5EF4-FFF2-40B4-BE49-F238E27FC236}">
                      <a16:creationId xmlns:a16="http://schemas.microsoft.com/office/drawing/2014/main" id="{59917098-AD62-4413-A54F-B65D49D99071}"/>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532" name="Group 428">
                <a:extLst>
                  <a:ext uri="{FF2B5EF4-FFF2-40B4-BE49-F238E27FC236}">
                    <a16:creationId xmlns:a16="http://schemas.microsoft.com/office/drawing/2014/main" id="{0BFCFD66-4E63-4660-80E7-A852EA10E3DB}"/>
                  </a:ext>
                </a:extLst>
              </p:cNvPr>
              <p:cNvGrpSpPr>
                <a:grpSpLocks/>
              </p:cNvGrpSpPr>
              <p:nvPr/>
            </p:nvGrpSpPr>
            <p:grpSpPr bwMode="auto">
              <a:xfrm>
                <a:off x="1503" y="2156"/>
                <a:ext cx="527" cy="534"/>
                <a:chOff x="2200" y="1129"/>
                <a:chExt cx="1685" cy="1685"/>
              </a:xfrm>
            </p:grpSpPr>
            <p:sp>
              <p:nvSpPr>
                <p:cNvPr id="303533" name="Freeform 429">
                  <a:extLst>
                    <a:ext uri="{FF2B5EF4-FFF2-40B4-BE49-F238E27FC236}">
                      <a16:creationId xmlns:a16="http://schemas.microsoft.com/office/drawing/2014/main" id="{BFDB9E8E-3E5E-4EA6-A3E6-EA3AD309F97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34" name="Freeform 430">
                  <a:extLst>
                    <a:ext uri="{FF2B5EF4-FFF2-40B4-BE49-F238E27FC236}">
                      <a16:creationId xmlns:a16="http://schemas.microsoft.com/office/drawing/2014/main" id="{AEA588BF-FF5A-42B4-B0F1-408F6A8EB21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35" name="Freeform 431">
                  <a:extLst>
                    <a:ext uri="{FF2B5EF4-FFF2-40B4-BE49-F238E27FC236}">
                      <a16:creationId xmlns:a16="http://schemas.microsoft.com/office/drawing/2014/main" id="{7814C8C0-A957-42FF-B901-1AB7A212BE3C}"/>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36" name="Freeform 432">
                  <a:extLst>
                    <a:ext uri="{FF2B5EF4-FFF2-40B4-BE49-F238E27FC236}">
                      <a16:creationId xmlns:a16="http://schemas.microsoft.com/office/drawing/2014/main" id="{5A01AA09-B884-490D-A7D8-D49E9237D4BA}"/>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37" name="Freeform 433">
                  <a:extLst>
                    <a:ext uri="{FF2B5EF4-FFF2-40B4-BE49-F238E27FC236}">
                      <a16:creationId xmlns:a16="http://schemas.microsoft.com/office/drawing/2014/main" id="{3A88CFF7-2255-4436-A055-1D32E3E54D4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538" name="Group 434">
                <a:extLst>
                  <a:ext uri="{FF2B5EF4-FFF2-40B4-BE49-F238E27FC236}">
                    <a16:creationId xmlns:a16="http://schemas.microsoft.com/office/drawing/2014/main" id="{D2E42D0F-9CEE-49F2-9E22-3F70A5517608}"/>
                  </a:ext>
                </a:extLst>
              </p:cNvPr>
              <p:cNvGrpSpPr>
                <a:grpSpLocks/>
              </p:cNvGrpSpPr>
              <p:nvPr/>
            </p:nvGrpSpPr>
            <p:grpSpPr bwMode="auto">
              <a:xfrm>
                <a:off x="1599" y="2252"/>
                <a:ext cx="527" cy="534"/>
                <a:chOff x="2200" y="1129"/>
                <a:chExt cx="1685" cy="1685"/>
              </a:xfrm>
            </p:grpSpPr>
            <p:sp>
              <p:nvSpPr>
                <p:cNvPr id="303539" name="Freeform 435">
                  <a:extLst>
                    <a:ext uri="{FF2B5EF4-FFF2-40B4-BE49-F238E27FC236}">
                      <a16:creationId xmlns:a16="http://schemas.microsoft.com/office/drawing/2014/main" id="{F53868DE-23C2-4018-AF61-0C8BFD0811F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40" name="Freeform 436">
                  <a:extLst>
                    <a:ext uri="{FF2B5EF4-FFF2-40B4-BE49-F238E27FC236}">
                      <a16:creationId xmlns:a16="http://schemas.microsoft.com/office/drawing/2014/main" id="{C192F80F-0E00-450B-96D6-5FBED0C5239E}"/>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41" name="Freeform 437">
                  <a:extLst>
                    <a:ext uri="{FF2B5EF4-FFF2-40B4-BE49-F238E27FC236}">
                      <a16:creationId xmlns:a16="http://schemas.microsoft.com/office/drawing/2014/main" id="{8EDC1CE6-057B-439E-B279-9DD8527AB76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42" name="Freeform 438">
                  <a:extLst>
                    <a:ext uri="{FF2B5EF4-FFF2-40B4-BE49-F238E27FC236}">
                      <a16:creationId xmlns:a16="http://schemas.microsoft.com/office/drawing/2014/main" id="{ABEC5197-25B4-40B3-A179-9ACE4F5CEC5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43" name="Freeform 439">
                  <a:extLst>
                    <a:ext uri="{FF2B5EF4-FFF2-40B4-BE49-F238E27FC236}">
                      <a16:creationId xmlns:a16="http://schemas.microsoft.com/office/drawing/2014/main" id="{E3EC0003-F13D-456C-8B56-39C296FA9EEC}"/>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544" name="Group 440">
                <a:extLst>
                  <a:ext uri="{FF2B5EF4-FFF2-40B4-BE49-F238E27FC236}">
                    <a16:creationId xmlns:a16="http://schemas.microsoft.com/office/drawing/2014/main" id="{4CD467BA-C958-410C-B058-AEC970F555B2}"/>
                  </a:ext>
                </a:extLst>
              </p:cNvPr>
              <p:cNvGrpSpPr>
                <a:grpSpLocks/>
              </p:cNvGrpSpPr>
              <p:nvPr/>
            </p:nvGrpSpPr>
            <p:grpSpPr bwMode="auto">
              <a:xfrm>
                <a:off x="1683" y="2348"/>
                <a:ext cx="527" cy="534"/>
                <a:chOff x="2200" y="1129"/>
                <a:chExt cx="1685" cy="1685"/>
              </a:xfrm>
            </p:grpSpPr>
            <p:sp>
              <p:nvSpPr>
                <p:cNvPr id="303545" name="Freeform 441">
                  <a:extLst>
                    <a:ext uri="{FF2B5EF4-FFF2-40B4-BE49-F238E27FC236}">
                      <a16:creationId xmlns:a16="http://schemas.microsoft.com/office/drawing/2014/main" id="{99E874A6-B5C9-491A-823A-AD3B3E112AF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46" name="Freeform 442">
                  <a:extLst>
                    <a:ext uri="{FF2B5EF4-FFF2-40B4-BE49-F238E27FC236}">
                      <a16:creationId xmlns:a16="http://schemas.microsoft.com/office/drawing/2014/main" id="{C6C166ED-9BE9-427A-B85A-B35DBFA4794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47" name="Freeform 443">
                  <a:extLst>
                    <a:ext uri="{FF2B5EF4-FFF2-40B4-BE49-F238E27FC236}">
                      <a16:creationId xmlns:a16="http://schemas.microsoft.com/office/drawing/2014/main" id="{D37A58FD-154E-4BE2-9513-A2D8DF686E0D}"/>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48" name="Freeform 444">
                  <a:extLst>
                    <a:ext uri="{FF2B5EF4-FFF2-40B4-BE49-F238E27FC236}">
                      <a16:creationId xmlns:a16="http://schemas.microsoft.com/office/drawing/2014/main" id="{4371FE91-2F45-4514-B6FB-E4A0139CDCE1}"/>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49" name="Freeform 445">
                  <a:extLst>
                    <a:ext uri="{FF2B5EF4-FFF2-40B4-BE49-F238E27FC236}">
                      <a16:creationId xmlns:a16="http://schemas.microsoft.com/office/drawing/2014/main" id="{131A1368-AAB5-4FCB-94C8-59E9842CC5F1}"/>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3550" name="Group 446">
                <a:extLst>
                  <a:ext uri="{FF2B5EF4-FFF2-40B4-BE49-F238E27FC236}">
                    <a16:creationId xmlns:a16="http://schemas.microsoft.com/office/drawing/2014/main" id="{A6B19011-EFC4-419A-9730-3F2F51345A51}"/>
                  </a:ext>
                </a:extLst>
              </p:cNvPr>
              <p:cNvGrpSpPr>
                <a:grpSpLocks/>
              </p:cNvGrpSpPr>
              <p:nvPr/>
            </p:nvGrpSpPr>
            <p:grpSpPr bwMode="auto">
              <a:xfrm>
                <a:off x="1779" y="2444"/>
                <a:ext cx="527" cy="534"/>
                <a:chOff x="2200" y="1129"/>
                <a:chExt cx="1685" cy="1685"/>
              </a:xfrm>
            </p:grpSpPr>
            <p:sp>
              <p:nvSpPr>
                <p:cNvPr id="303551" name="Freeform 447">
                  <a:extLst>
                    <a:ext uri="{FF2B5EF4-FFF2-40B4-BE49-F238E27FC236}">
                      <a16:creationId xmlns:a16="http://schemas.microsoft.com/office/drawing/2014/main" id="{91F1EE97-FF21-4C7F-8B4F-50586C46B631}"/>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52" name="Freeform 448">
                  <a:extLst>
                    <a:ext uri="{FF2B5EF4-FFF2-40B4-BE49-F238E27FC236}">
                      <a16:creationId xmlns:a16="http://schemas.microsoft.com/office/drawing/2014/main" id="{13C3233B-0EDC-46D6-B91D-EDF4F85EC14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53" name="Freeform 449">
                  <a:extLst>
                    <a:ext uri="{FF2B5EF4-FFF2-40B4-BE49-F238E27FC236}">
                      <a16:creationId xmlns:a16="http://schemas.microsoft.com/office/drawing/2014/main" id="{D8430346-4B00-42A7-9CBC-9334981A64CB}"/>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54" name="Freeform 450">
                  <a:extLst>
                    <a:ext uri="{FF2B5EF4-FFF2-40B4-BE49-F238E27FC236}">
                      <a16:creationId xmlns:a16="http://schemas.microsoft.com/office/drawing/2014/main" id="{87F2F53E-E316-4D22-9133-2B542BB0CDB6}"/>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3555" name="Freeform 451">
                  <a:extLst>
                    <a:ext uri="{FF2B5EF4-FFF2-40B4-BE49-F238E27FC236}">
                      <a16:creationId xmlns:a16="http://schemas.microsoft.com/office/drawing/2014/main" id="{A847A86B-DEF4-4260-A26B-0F721D2C4BA6}"/>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spTree>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a:extLst>
              <a:ext uri="{FF2B5EF4-FFF2-40B4-BE49-F238E27FC236}">
                <a16:creationId xmlns:a16="http://schemas.microsoft.com/office/drawing/2014/main" id="{8802CB0B-EFFA-41D4-9F67-629A20F3D45A}"/>
              </a:ext>
            </a:extLst>
          </p:cNvPr>
          <p:cNvSpPr>
            <a:spLocks noGrp="1" noChangeArrowheads="1"/>
          </p:cNvSpPr>
          <p:nvPr>
            <p:ph type="title"/>
          </p:nvPr>
        </p:nvSpPr>
        <p:spPr>
          <a:xfrm>
            <a:off x="771525" y="358775"/>
            <a:ext cx="8743950" cy="1371600"/>
          </a:xfrm>
        </p:spPr>
        <p:txBody>
          <a:bodyPr/>
          <a:lstStyle/>
          <a:p>
            <a:r>
              <a:rPr lang="en-US" altLang="en-US"/>
              <a:t>For a given volume:</a:t>
            </a:r>
            <a:br>
              <a:rPr lang="en-US" altLang="en-US"/>
            </a:br>
            <a:r>
              <a:rPr lang="en-US" altLang="en-US"/>
              <a:t>surface area comparison</a:t>
            </a:r>
            <a:endParaRPr lang="en-US" altLang="en-US" sz="3600"/>
          </a:p>
        </p:txBody>
      </p:sp>
      <p:grpSp>
        <p:nvGrpSpPr>
          <p:cNvPr id="304133" name="Group 5">
            <a:extLst>
              <a:ext uri="{FF2B5EF4-FFF2-40B4-BE49-F238E27FC236}">
                <a16:creationId xmlns:a16="http://schemas.microsoft.com/office/drawing/2014/main" id="{BA25FC4F-847D-4E86-97AB-C06FB4DE650E}"/>
              </a:ext>
            </a:extLst>
          </p:cNvPr>
          <p:cNvGrpSpPr>
            <a:grpSpLocks/>
          </p:cNvGrpSpPr>
          <p:nvPr/>
        </p:nvGrpSpPr>
        <p:grpSpPr bwMode="auto">
          <a:xfrm>
            <a:off x="1470025" y="2060575"/>
            <a:ext cx="7345363" cy="4348163"/>
            <a:chOff x="314" y="1271"/>
            <a:chExt cx="4627" cy="2739"/>
          </a:xfrm>
        </p:grpSpPr>
        <p:graphicFrame>
          <p:nvGraphicFramePr>
            <p:cNvPr id="304131" name="Object 3">
              <a:extLst>
                <a:ext uri="{FF2B5EF4-FFF2-40B4-BE49-F238E27FC236}">
                  <a16:creationId xmlns:a16="http://schemas.microsoft.com/office/drawing/2014/main" id="{392F57A8-69C0-4CB1-89CE-0F7D7EAE0FEA}"/>
                </a:ext>
              </a:extLst>
            </p:cNvPr>
            <p:cNvGraphicFramePr>
              <a:graphicFrameLocks noChangeAspect="1"/>
            </p:cNvGraphicFramePr>
            <p:nvPr/>
          </p:nvGraphicFramePr>
          <p:xfrm>
            <a:off x="314" y="1271"/>
            <a:ext cx="4627" cy="2739"/>
          </p:xfrm>
          <a:graphic>
            <a:graphicData uri="http://schemas.openxmlformats.org/presentationml/2006/ole">
              <mc:AlternateContent xmlns:mc="http://schemas.openxmlformats.org/markup-compatibility/2006">
                <mc:Choice xmlns:v="urn:schemas-microsoft-com:vml" Requires="v">
                  <p:oleObj spid="_x0000_s304134" name="Chart" r:id="rId4" imgW="7721600" imgH="4572000" progId="MSGraph.Chart.8">
                    <p:embed/>
                  </p:oleObj>
                </mc:Choice>
                <mc:Fallback>
                  <p:oleObj name="Chart" r:id="rId4" imgW="7721600" imgH="4572000" progId="MSGraph.Char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 y="1271"/>
                          <a:ext cx="4627" cy="2739"/>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4132" name="Text Box 4">
              <a:extLst>
                <a:ext uri="{FF2B5EF4-FFF2-40B4-BE49-F238E27FC236}">
                  <a16:creationId xmlns:a16="http://schemas.microsoft.com/office/drawing/2014/main" id="{35170A16-8662-4FFC-A39F-381A6F76B9E0}"/>
                </a:ext>
              </a:extLst>
            </p:cNvPr>
            <p:cNvSpPr txBox="1">
              <a:spLocks noChangeArrowheads="1"/>
            </p:cNvSpPr>
            <p:nvPr/>
          </p:nvSpPr>
          <p:spPr bwMode="auto">
            <a:xfrm>
              <a:off x="4205" y="3543"/>
              <a:ext cx="703" cy="44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a:latin typeface="Arial Bold" panose="020B0704020202020204" pitchFamily="34" charset="0"/>
                </a:rPr>
                <a:t>Surface Area</a:t>
              </a:r>
              <a:endParaRPr lang="en-US" altLang="en-US" sz="2000"/>
            </a:p>
          </p:txBody>
        </p:sp>
      </p:grpSp>
    </p:spTree>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5" name="Rectangle 3">
            <a:extLst>
              <a:ext uri="{FF2B5EF4-FFF2-40B4-BE49-F238E27FC236}">
                <a16:creationId xmlns:a16="http://schemas.microsoft.com/office/drawing/2014/main" id="{3AC068FE-C82D-4D41-B77A-7D7F2FAFC1B6}"/>
              </a:ext>
            </a:extLst>
          </p:cNvPr>
          <p:cNvSpPr>
            <a:spLocks noGrp="1" noChangeArrowheads="1"/>
          </p:cNvSpPr>
          <p:nvPr>
            <p:ph type="body" idx="1"/>
          </p:nvPr>
        </p:nvSpPr>
        <p:spPr>
          <a:xfrm>
            <a:off x="771525" y="2427288"/>
            <a:ext cx="8743950" cy="3016250"/>
          </a:xfrm>
        </p:spPr>
        <p:txBody>
          <a:bodyPr/>
          <a:lstStyle/>
          <a:p>
            <a:pPr algn="ctr">
              <a:buFontTx/>
              <a:buNone/>
            </a:pPr>
            <a:r>
              <a:rPr lang="en-US" altLang="en-US" sz="5400"/>
              <a:t>The smaller the droplet, the greater the odds of particle drift.</a:t>
            </a:r>
          </a:p>
        </p:txBody>
      </p:sp>
      <p:sp>
        <p:nvSpPr>
          <p:cNvPr id="228356" name="Rectangle 4">
            <a:extLst>
              <a:ext uri="{FF2B5EF4-FFF2-40B4-BE49-F238E27FC236}">
                <a16:creationId xmlns:a16="http://schemas.microsoft.com/office/drawing/2014/main" id="{54627CC2-0E49-4F3F-840C-8A00C1B6368B}"/>
              </a:ext>
            </a:extLst>
          </p:cNvPr>
          <p:cNvSpPr>
            <a:spLocks noGrp="1" noChangeArrowheads="1"/>
          </p:cNvSpPr>
          <p:nvPr>
            <p:ph type="title"/>
          </p:nvPr>
        </p:nvSpPr>
        <p:spPr>
          <a:xfrm>
            <a:off x="382588" y="449263"/>
            <a:ext cx="9578975" cy="1303337"/>
          </a:xfrm>
        </p:spPr>
        <p:txBody>
          <a:bodyPr/>
          <a:lstStyle/>
          <a:p>
            <a:r>
              <a:rPr lang="en-US" altLang="en-US" sz="3600"/>
              <a:t>Relationship of Drift to Drop Size:</a:t>
            </a:r>
            <a:endParaRPr lang="en-US" altLang="en-US"/>
          </a:p>
        </p:txBody>
      </p:sp>
    </p:spTree>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a:extLst>
              <a:ext uri="{FF2B5EF4-FFF2-40B4-BE49-F238E27FC236}">
                <a16:creationId xmlns:a16="http://schemas.microsoft.com/office/drawing/2014/main" id="{36A87C25-755D-4FBA-B787-EE93CFAE6A6E}"/>
              </a:ext>
            </a:extLst>
          </p:cNvPr>
          <p:cNvSpPr>
            <a:spLocks noGrp="1" noChangeArrowheads="1"/>
          </p:cNvSpPr>
          <p:nvPr>
            <p:ph type="title"/>
          </p:nvPr>
        </p:nvSpPr>
        <p:spPr>
          <a:xfrm>
            <a:off x="771525" y="490538"/>
            <a:ext cx="8743950" cy="1262062"/>
          </a:xfrm>
        </p:spPr>
        <p:txBody>
          <a:bodyPr/>
          <a:lstStyle/>
          <a:p>
            <a:r>
              <a:rPr lang="en-US" altLang="en-US"/>
              <a:t>Summary:  Droplet Size</a:t>
            </a:r>
          </a:p>
        </p:txBody>
      </p:sp>
      <p:sp>
        <p:nvSpPr>
          <p:cNvPr id="364547" name="Rectangle 3">
            <a:extLst>
              <a:ext uri="{FF2B5EF4-FFF2-40B4-BE49-F238E27FC236}">
                <a16:creationId xmlns:a16="http://schemas.microsoft.com/office/drawing/2014/main" id="{A8F340EA-B2C2-4701-93CE-D6AFB5334905}"/>
              </a:ext>
            </a:extLst>
          </p:cNvPr>
          <p:cNvSpPr>
            <a:spLocks noGrp="1" noChangeArrowheads="1"/>
          </p:cNvSpPr>
          <p:nvPr>
            <p:ph type="body" idx="1"/>
          </p:nvPr>
        </p:nvSpPr>
        <p:spPr>
          <a:xfrm>
            <a:off x="771525" y="1768475"/>
            <a:ext cx="8743950" cy="4540250"/>
          </a:xfrm>
        </p:spPr>
        <p:txBody>
          <a:bodyPr/>
          <a:lstStyle/>
          <a:p>
            <a:r>
              <a:rPr lang="en-US" altLang="en-US"/>
              <a:t>At a given application volume, using fewer larger droplets is LESS likely to result in drift….because large droplets are</a:t>
            </a:r>
          </a:p>
          <a:p>
            <a:pPr lvl="1">
              <a:buFontTx/>
              <a:buNone/>
            </a:pPr>
            <a:endParaRPr lang="en-US" altLang="en-US" sz="800"/>
          </a:p>
          <a:p>
            <a:pPr lvl="1"/>
            <a:r>
              <a:rPr lang="en-US" altLang="en-US"/>
              <a:t>Harder to move off-target</a:t>
            </a:r>
          </a:p>
          <a:p>
            <a:pPr lvl="2">
              <a:buFontTx/>
              <a:buNone/>
            </a:pPr>
            <a:r>
              <a:rPr lang="en-US" altLang="en-US" sz="2800"/>
              <a:t>(heavier)</a:t>
            </a:r>
          </a:p>
          <a:p>
            <a:pPr lvl="1">
              <a:buFontTx/>
              <a:buNone/>
            </a:pPr>
            <a:endParaRPr lang="en-US" altLang="en-US" sz="800"/>
          </a:p>
          <a:p>
            <a:pPr lvl="1"/>
            <a:r>
              <a:rPr lang="en-US" altLang="en-US"/>
              <a:t>Slower to evaporate / volatilize</a:t>
            </a:r>
          </a:p>
          <a:p>
            <a:pPr lvl="2">
              <a:buFontTx/>
              <a:buNone/>
            </a:pPr>
            <a:r>
              <a:rPr lang="en-US" altLang="en-US" sz="2800"/>
              <a:t>(low surface: volume ratio)</a:t>
            </a:r>
            <a:endParaRPr lang="en-US" altLang="en-US"/>
          </a:p>
        </p:txBody>
      </p:sp>
      <p:grpSp>
        <p:nvGrpSpPr>
          <p:cNvPr id="364548" name="Group 4">
            <a:extLst>
              <a:ext uri="{FF2B5EF4-FFF2-40B4-BE49-F238E27FC236}">
                <a16:creationId xmlns:a16="http://schemas.microsoft.com/office/drawing/2014/main" id="{159304F1-ED0B-4989-833C-35D586FDEE5F}"/>
              </a:ext>
            </a:extLst>
          </p:cNvPr>
          <p:cNvGrpSpPr>
            <a:grpSpLocks/>
          </p:cNvGrpSpPr>
          <p:nvPr/>
        </p:nvGrpSpPr>
        <p:grpSpPr bwMode="auto">
          <a:xfrm>
            <a:off x="7642225" y="3871913"/>
            <a:ext cx="1481138" cy="1846262"/>
            <a:chOff x="2290" y="1234"/>
            <a:chExt cx="1899" cy="2357"/>
          </a:xfrm>
        </p:grpSpPr>
        <p:grpSp>
          <p:nvGrpSpPr>
            <p:cNvPr id="364549" name="Group 5">
              <a:extLst>
                <a:ext uri="{FF2B5EF4-FFF2-40B4-BE49-F238E27FC236}">
                  <a16:creationId xmlns:a16="http://schemas.microsoft.com/office/drawing/2014/main" id="{05170DAA-47A9-410D-ACF2-1D31B8F692A4}"/>
                </a:ext>
              </a:extLst>
            </p:cNvPr>
            <p:cNvGrpSpPr>
              <a:grpSpLocks/>
            </p:cNvGrpSpPr>
            <p:nvPr/>
          </p:nvGrpSpPr>
          <p:grpSpPr bwMode="auto">
            <a:xfrm>
              <a:off x="2290" y="1234"/>
              <a:ext cx="1899" cy="1900"/>
              <a:chOff x="2200" y="1129"/>
              <a:chExt cx="1685" cy="1685"/>
            </a:xfrm>
          </p:grpSpPr>
          <p:sp>
            <p:nvSpPr>
              <p:cNvPr id="364550" name="Freeform 6">
                <a:extLst>
                  <a:ext uri="{FF2B5EF4-FFF2-40B4-BE49-F238E27FC236}">
                    <a16:creationId xmlns:a16="http://schemas.microsoft.com/office/drawing/2014/main" id="{BDF42EC7-99D2-4F0D-AB18-69D1E9A77C03}"/>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51" name="Freeform 7">
                <a:extLst>
                  <a:ext uri="{FF2B5EF4-FFF2-40B4-BE49-F238E27FC236}">
                    <a16:creationId xmlns:a16="http://schemas.microsoft.com/office/drawing/2014/main" id="{2E2C307D-D887-498F-A9DB-339D16AA00A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52" name="Freeform 8">
                <a:extLst>
                  <a:ext uri="{FF2B5EF4-FFF2-40B4-BE49-F238E27FC236}">
                    <a16:creationId xmlns:a16="http://schemas.microsoft.com/office/drawing/2014/main" id="{4BFF85A5-12A3-409D-A1ED-C87E1229462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53" name="Freeform 9">
                <a:extLst>
                  <a:ext uri="{FF2B5EF4-FFF2-40B4-BE49-F238E27FC236}">
                    <a16:creationId xmlns:a16="http://schemas.microsoft.com/office/drawing/2014/main" id="{29CE39E4-3573-4D47-A17F-23157E3620C0}"/>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54" name="Freeform 10">
                <a:extLst>
                  <a:ext uri="{FF2B5EF4-FFF2-40B4-BE49-F238E27FC236}">
                    <a16:creationId xmlns:a16="http://schemas.microsoft.com/office/drawing/2014/main" id="{35A7433C-2666-44E2-B009-2EE5FC33C29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64555" name="Group 11">
              <a:extLst>
                <a:ext uri="{FF2B5EF4-FFF2-40B4-BE49-F238E27FC236}">
                  <a16:creationId xmlns:a16="http://schemas.microsoft.com/office/drawing/2014/main" id="{7F60665B-3C5E-4F8D-9F64-AE273630E604}"/>
                </a:ext>
              </a:extLst>
            </p:cNvPr>
            <p:cNvGrpSpPr>
              <a:grpSpLocks/>
            </p:cNvGrpSpPr>
            <p:nvPr/>
          </p:nvGrpSpPr>
          <p:grpSpPr bwMode="auto">
            <a:xfrm>
              <a:off x="2779" y="2366"/>
              <a:ext cx="930" cy="896"/>
              <a:chOff x="2200" y="1129"/>
              <a:chExt cx="1685" cy="1685"/>
            </a:xfrm>
          </p:grpSpPr>
          <p:sp>
            <p:nvSpPr>
              <p:cNvPr id="364556" name="Freeform 12">
                <a:extLst>
                  <a:ext uri="{FF2B5EF4-FFF2-40B4-BE49-F238E27FC236}">
                    <a16:creationId xmlns:a16="http://schemas.microsoft.com/office/drawing/2014/main" id="{B0CF3DF0-99CD-4DCF-9E1C-61A4F8917E7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57" name="Freeform 13">
                <a:extLst>
                  <a:ext uri="{FF2B5EF4-FFF2-40B4-BE49-F238E27FC236}">
                    <a16:creationId xmlns:a16="http://schemas.microsoft.com/office/drawing/2014/main" id="{E78BB0AF-2468-4A6F-A65A-FF3F9F99FB71}"/>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58" name="Freeform 14">
                <a:extLst>
                  <a:ext uri="{FF2B5EF4-FFF2-40B4-BE49-F238E27FC236}">
                    <a16:creationId xmlns:a16="http://schemas.microsoft.com/office/drawing/2014/main" id="{2EF0E0A4-A027-4550-A7D3-F82D476906BE}"/>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59" name="Freeform 15">
                <a:extLst>
                  <a:ext uri="{FF2B5EF4-FFF2-40B4-BE49-F238E27FC236}">
                    <a16:creationId xmlns:a16="http://schemas.microsoft.com/office/drawing/2014/main" id="{668A1B4A-C484-4FBD-A8B2-D6A0C6998D1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60" name="Freeform 16">
                <a:extLst>
                  <a:ext uri="{FF2B5EF4-FFF2-40B4-BE49-F238E27FC236}">
                    <a16:creationId xmlns:a16="http://schemas.microsoft.com/office/drawing/2014/main" id="{5C7551DB-4792-4333-A6F9-52EDB0AC552F}"/>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64561" name="Group 17">
              <a:extLst>
                <a:ext uri="{FF2B5EF4-FFF2-40B4-BE49-F238E27FC236}">
                  <a16:creationId xmlns:a16="http://schemas.microsoft.com/office/drawing/2014/main" id="{2C6C880E-8D8B-44D5-9443-6D5787DA0BB2}"/>
                </a:ext>
              </a:extLst>
            </p:cNvPr>
            <p:cNvGrpSpPr>
              <a:grpSpLocks/>
            </p:cNvGrpSpPr>
            <p:nvPr/>
          </p:nvGrpSpPr>
          <p:grpSpPr bwMode="auto">
            <a:xfrm>
              <a:off x="2977" y="3057"/>
              <a:ext cx="527" cy="534"/>
              <a:chOff x="2200" y="1129"/>
              <a:chExt cx="1685" cy="1685"/>
            </a:xfrm>
          </p:grpSpPr>
          <p:sp>
            <p:nvSpPr>
              <p:cNvPr id="364562" name="Freeform 18">
                <a:extLst>
                  <a:ext uri="{FF2B5EF4-FFF2-40B4-BE49-F238E27FC236}">
                    <a16:creationId xmlns:a16="http://schemas.microsoft.com/office/drawing/2014/main" id="{129287CF-E210-4F19-B426-C43F5182302E}"/>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63" name="Freeform 19">
                <a:extLst>
                  <a:ext uri="{FF2B5EF4-FFF2-40B4-BE49-F238E27FC236}">
                    <a16:creationId xmlns:a16="http://schemas.microsoft.com/office/drawing/2014/main" id="{58CD1965-8F36-4ABD-97AC-B70BE7E61C9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64" name="Freeform 20">
                <a:extLst>
                  <a:ext uri="{FF2B5EF4-FFF2-40B4-BE49-F238E27FC236}">
                    <a16:creationId xmlns:a16="http://schemas.microsoft.com/office/drawing/2014/main" id="{9BD23A5A-D9E8-402D-943A-1EE92273EA64}"/>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65" name="Freeform 21">
                <a:extLst>
                  <a:ext uri="{FF2B5EF4-FFF2-40B4-BE49-F238E27FC236}">
                    <a16:creationId xmlns:a16="http://schemas.microsoft.com/office/drawing/2014/main" id="{8C7B9CFB-2FC9-4B00-9225-A9A653AE62F3}"/>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4566" name="Freeform 22">
                <a:extLst>
                  <a:ext uri="{FF2B5EF4-FFF2-40B4-BE49-F238E27FC236}">
                    <a16:creationId xmlns:a16="http://schemas.microsoft.com/office/drawing/2014/main" id="{D1C776E9-D75A-4AD2-9C60-5053437C913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a:extLst>
              <a:ext uri="{FF2B5EF4-FFF2-40B4-BE49-F238E27FC236}">
                <a16:creationId xmlns:a16="http://schemas.microsoft.com/office/drawing/2014/main" id="{60CDF6C5-C8CF-412A-9DC3-7D7307FA616A}"/>
              </a:ext>
            </a:extLst>
          </p:cNvPr>
          <p:cNvSpPr>
            <a:spLocks noGrp="1" noChangeArrowheads="1"/>
          </p:cNvSpPr>
          <p:nvPr>
            <p:ph type="title"/>
          </p:nvPr>
        </p:nvSpPr>
        <p:spPr>
          <a:xfrm>
            <a:off x="566738" y="349250"/>
            <a:ext cx="9132887" cy="1143000"/>
          </a:xfrm>
        </p:spPr>
        <p:txBody>
          <a:bodyPr/>
          <a:lstStyle/>
          <a:p>
            <a:r>
              <a:rPr lang="en-US" altLang="en-US"/>
              <a:t>What is the “Real” difference ?</a:t>
            </a:r>
          </a:p>
        </p:txBody>
      </p:sp>
      <p:sp>
        <p:nvSpPr>
          <p:cNvPr id="330755" name="Rectangle 3">
            <a:extLst>
              <a:ext uri="{FF2B5EF4-FFF2-40B4-BE49-F238E27FC236}">
                <a16:creationId xmlns:a16="http://schemas.microsoft.com/office/drawing/2014/main" id="{12B50D58-4D40-4993-BC63-640506D878D4}"/>
              </a:ext>
            </a:extLst>
          </p:cNvPr>
          <p:cNvSpPr>
            <a:spLocks noGrp="1" noChangeArrowheads="1"/>
          </p:cNvSpPr>
          <p:nvPr>
            <p:ph type="body" idx="1"/>
          </p:nvPr>
        </p:nvSpPr>
        <p:spPr>
          <a:xfrm>
            <a:off x="576263" y="1984375"/>
            <a:ext cx="9132887" cy="4284663"/>
          </a:xfrm>
        </p:spPr>
        <p:txBody>
          <a:bodyPr/>
          <a:lstStyle/>
          <a:p>
            <a:pPr>
              <a:buFontTx/>
              <a:buNone/>
            </a:pPr>
            <a:r>
              <a:rPr lang="en-US" altLang="en-US" sz="3600"/>
              <a:t>In </a:t>
            </a:r>
            <a:r>
              <a:rPr lang="en-US" altLang="en-US" sz="3600" b="1">
                <a:effectLst/>
              </a:rPr>
              <a:t>SIZE (diameter):</a:t>
            </a:r>
            <a:endParaRPr lang="en-US" altLang="en-US" sz="3600"/>
          </a:p>
          <a:p>
            <a:pPr lvl="1"/>
            <a:r>
              <a:rPr lang="en-US" altLang="en-US" sz="3200"/>
              <a:t>Medium droplet at 250 microns</a:t>
            </a:r>
          </a:p>
          <a:p>
            <a:pPr lvl="1" algn="ctr">
              <a:buFontTx/>
              <a:buNone/>
            </a:pPr>
            <a:r>
              <a:rPr lang="en-US" altLang="en-US" sz="3200"/>
              <a:t>vs.</a:t>
            </a:r>
          </a:p>
          <a:p>
            <a:pPr lvl="1"/>
            <a:r>
              <a:rPr lang="en-US" altLang="en-US" sz="3200"/>
              <a:t>Coarse droplet at 350 microns</a:t>
            </a:r>
          </a:p>
        </p:txBody>
      </p:sp>
      <p:grpSp>
        <p:nvGrpSpPr>
          <p:cNvPr id="330765" name="Group 13">
            <a:extLst>
              <a:ext uri="{FF2B5EF4-FFF2-40B4-BE49-F238E27FC236}">
                <a16:creationId xmlns:a16="http://schemas.microsoft.com/office/drawing/2014/main" id="{D14C752C-FB91-46CF-B61A-A29FCFFB58B1}"/>
              </a:ext>
            </a:extLst>
          </p:cNvPr>
          <p:cNvGrpSpPr>
            <a:grpSpLocks/>
          </p:cNvGrpSpPr>
          <p:nvPr/>
        </p:nvGrpSpPr>
        <p:grpSpPr bwMode="auto">
          <a:xfrm>
            <a:off x="842963" y="4914900"/>
            <a:ext cx="8270875" cy="1219200"/>
            <a:chOff x="531" y="3208"/>
            <a:chExt cx="5210" cy="768"/>
          </a:xfrm>
        </p:grpSpPr>
        <p:sp>
          <p:nvSpPr>
            <p:cNvPr id="330758" name="Rectangle 6">
              <a:extLst>
                <a:ext uri="{FF2B5EF4-FFF2-40B4-BE49-F238E27FC236}">
                  <a16:creationId xmlns:a16="http://schemas.microsoft.com/office/drawing/2014/main" id="{9BA7833F-99B9-4D15-945B-9B33A51EDA26}"/>
                </a:ext>
              </a:extLst>
            </p:cNvPr>
            <p:cNvSpPr>
              <a:spLocks noChangeArrowheads="1"/>
            </p:cNvSpPr>
            <p:nvPr/>
          </p:nvSpPr>
          <p:spPr bwMode="auto">
            <a:xfrm>
              <a:off x="3433" y="3397"/>
              <a:ext cx="2308" cy="384"/>
            </a:xfrm>
            <a:prstGeom prst="rect">
              <a:avLst/>
            </a:prstGeom>
            <a:noFill/>
            <a:ln w="25400">
              <a:solidFill>
                <a:srgbClr val="FF6600"/>
              </a:solidFill>
              <a:miter lim="800000"/>
              <a:headEnd/>
              <a:tailEnd/>
            </a:ln>
            <a:extLst>
              <a:ext uri="{909E8E84-426E-40DD-AFC4-6F175D3DCCD1}">
                <a14:hiddenFill xmlns:a14="http://schemas.microsoft.com/office/drawing/2010/main">
                  <a:solidFill>
                    <a:schemeClr val="accent1"/>
                  </a:solidFill>
                </a14:hiddenFill>
              </a:ext>
            </a:extLst>
          </p:spPr>
          <p:txBody>
            <a:bodyPr lIns="91425" tIns="45713" rIns="91425" bIns="45713"/>
            <a:lstStyle>
              <a:lvl1pPr marL="609600" indent="-609600">
                <a:spcBef>
                  <a:spcPct val="20000"/>
                </a:spcBef>
                <a:buChar char="•"/>
                <a:defRPr sz="3200">
                  <a:solidFill>
                    <a:schemeClr val="bg1"/>
                  </a:solidFill>
                  <a:effectLst>
                    <a:outerShdw blurRad="38100" dist="38100" dir="2700000" algn="tl">
                      <a:srgbClr val="000000"/>
                    </a:outerShdw>
                  </a:effectLst>
                  <a:latin typeface="Verdana" panose="020B0604030504040204" pitchFamily="34" charset="0"/>
                </a:defRPr>
              </a:lvl1pPr>
              <a:lvl2pPr marL="990600" indent="-533400">
                <a:spcBef>
                  <a:spcPct val="20000"/>
                </a:spcBef>
                <a:buChar char="–"/>
                <a:defRPr sz="2800">
                  <a:solidFill>
                    <a:schemeClr val="bg1"/>
                  </a:solidFill>
                  <a:effectLst>
                    <a:outerShdw blurRad="38100" dist="38100" dir="2700000" algn="tl">
                      <a:srgbClr val="000000"/>
                    </a:outerShdw>
                  </a:effectLst>
                  <a:latin typeface="Verdana" panose="020B0604030504040204" pitchFamily="34" charset="0"/>
                </a:defRPr>
              </a:lvl2pPr>
              <a:lvl3pPr marL="1371600" indent="-457200">
                <a:spcBef>
                  <a:spcPct val="20000"/>
                </a:spcBef>
                <a:buChar char="•"/>
                <a:defRPr sz="2400">
                  <a:solidFill>
                    <a:schemeClr val="bg1"/>
                  </a:solidFill>
                  <a:effectLst>
                    <a:outerShdw blurRad="38100" dist="38100" dir="2700000" algn="tl">
                      <a:srgbClr val="000000"/>
                    </a:outerShdw>
                  </a:effectLst>
                  <a:latin typeface="Verdana" panose="020B0604030504040204" pitchFamily="34" charset="0"/>
                </a:defRPr>
              </a:lvl3pPr>
              <a:lvl4pPr marL="1752600" indent="-3810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4pPr>
              <a:lvl5pPr marL="2209800" indent="-3810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5pPr>
              <a:lvl6pPr marL="26670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6pPr>
              <a:lvl7pPr marL="31242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7pPr>
              <a:lvl8pPr marL="35814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8pPr>
              <a:lvl9pPr marL="40386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9pPr>
            </a:lstStyle>
            <a:p>
              <a:pPr>
                <a:buFontTx/>
                <a:buNone/>
              </a:pPr>
              <a:r>
                <a:rPr lang="en-US" altLang="en-US" b="1"/>
                <a:t>140 % bigger</a:t>
              </a:r>
            </a:p>
          </p:txBody>
        </p:sp>
        <p:grpSp>
          <p:nvGrpSpPr>
            <p:cNvPr id="330764" name="Group 12">
              <a:extLst>
                <a:ext uri="{FF2B5EF4-FFF2-40B4-BE49-F238E27FC236}">
                  <a16:creationId xmlns:a16="http://schemas.microsoft.com/office/drawing/2014/main" id="{8685ADE9-BF21-44D2-8FA8-02410F8F8BC8}"/>
                </a:ext>
              </a:extLst>
            </p:cNvPr>
            <p:cNvGrpSpPr>
              <a:grpSpLocks/>
            </p:cNvGrpSpPr>
            <p:nvPr/>
          </p:nvGrpSpPr>
          <p:grpSpPr bwMode="auto">
            <a:xfrm>
              <a:off x="531" y="3208"/>
              <a:ext cx="2588" cy="768"/>
              <a:chOff x="531" y="3215"/>
              <a:chExt cx="2588" cy="768"/>
            </a:xfrm>
          </p:grpSpPr>
          <p:sp>
            <p:nvSpPr>
              <p:cNvPr id="330757" name="Rectangle 5">
                <a:extLst>
                  <a:ext uri="{FF2B5EF4-FFF2-40B4-BE49-F238E27FC236}">
                    <a16:creationId xmlns:a16="http://schemas.microsoft.com/office/drawing/2014/main" id="{3FCD6546-A17E-4CA2-B5B5-F6D58213E869}"/>
                  </a:ext>
                </a:extLst>
              </p:cNvPr>
              <p:cNvSpPr>
                <a:spLocks noChangeArrowheads="1"/>
              </p:cNvSpPr>
              <p:nvPr/>
            </p:nvSpPr>
            <p:spPr bwMode="auto">
              <a:xfrm>
                <a:off x="599" y="3263"/>
                <a:ext cx="714" cy="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Lst>
            </p:spPr>
            <p:txBody>
              <a:bodyPr lIns="91425" tIns="45713" rIns="91425" bIns="45713"/>
              <a:lstStyle>
                <a:lvl1pPr marL="609600" indent="-609600">
                  <a:spcBef>
                    <a:spcPct val="20000"/>
                  </a:spcBef>
                  <a:buChar char="•"/>
                  <a:defRPr sz="3200">
                    <a:solidFill>
                      <a:schemeClr val="bg1"/>
                    </a:solidFill>
                    <a:effectLst>
                      <a:outerShdw blurRad="38100" dist="38100" dir="2700000" algn="tl">
                        <a:srgbClr val="000000"/>
                      </a:outerShdw>
                    </a:effectLst>
                    <a:latin typeface="Verdana" panose="020B0604030504040204" pitchFamily="34" charset="0"/>
                  </a:defRPr>
                </a:lvl1pPr>
                <a:lvl2pPr marL="990600" indent="-533400">
                  <a:spcBef>
                    <a:spcPct val="20000"/>
                  </a:spcBef>
                  <a:buChar char="–"/>
                  <a:defRPr sz="2800">
                    <a:solidFill>
                      <a:schemeClr val="bg1"/>
                    </a:solidFill>
                    <a:effectLst>
                      <a:outerShdw blurRad="38100" dist="38100" dir="2700000" algn="tl">
                        <a:srgbClr val="000000"/>
                      </a:outerShdw>
                    </a:effectLst>
                    <a:latin typeface="Verdana" panose="020B0604030504040204" pitchFamily="34" charset="0"/>
                  </a:defRPr>
                </a:lvl2pPr>
                <a:lvl3pPr marL="1371600" indent="-457200">
                  <a:spcBef>
                    <a:spcPct val="20000"/>
                  </a:spcBef>
                  <a:buChar char="•"/>
                  <a:defRPr sz="2400">
                    <a:solidFill>
                      <a:schemeClr val="bg1"/>
                    </a:solidFill>
                    <a:effectLst>
                      <a:outerShdw blurRad="38100" dist="38100" dir="2700000" algn="tl">
                        <a:srgbClr val="000000"/>
                      </a:outerShdw>
                    </a:effectLst>
                    <a:latin typeface="Verdana" panose="020B0604030504040204" pitchFamily="34" charset="0"/>
                  </a:defRPr>
                </a:lvl3pPr>
                <a:lvl4pPr marL="1752600" indent="-3810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4pPr>
                <a:lvl5pPr marL="2209800" indent="-3810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5pPr>
                <a:lvl6pPr marL="26670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6pPr>
                <a:lvl7pPr marL="31242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7pPr>
                <a:lvl8pPr marL="35814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8pPr>
                <a:lvl9pPr marL="40386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9pPr>
              </a:lstStyle>
              <a:p>
                <a:pPr>
                  <a:buFontTx/>
                  <a:buNone/>
                </a:pPr>
                <a:r>
                  <a:rPr lang="en-US" altLang="en-US" u="sng"/>
                  <a:t>350</a:t>
                </a:r>
              </a:p>
              <a:p>
                <a:pPr>
                  <a:buFontTx/>
                  <a:buNone/>
                </a:pPr>
                <a:r>
                  <a:rPr lang="en-US" altLang="en-US"/>
                  <a:t>250</a:t>
                </a:r>
              </a:p>
            </p:txBody>
          </p:sp>
          <p:sp>
            <p:nvSpPr>
              <p:cNvPr id="330760" name="AutoShape 8">
                <a:extLst>
                  <a:ext uri="{FF2B5EF4-FFF2-40B4-BE49-F238E27FC236}">
                    <a16:creationId xmlns:a16="http://schemas.microsoft.com/office/drawing/2014/main" id="{446C160F-5F0D-4F18-8258-11354D5569A4}"/>
                  </a:ext>
                </a:extLst>
              </p:cNvPr>
              <p:cNvSpPr>
                <a:spLocks noChangeArrowheads="1"/>
              </p:cNvSpPr>
              <p:nvPr/>
            </p:nvSpPr>
            <p:spPr bwMode="auto">
              <a:xfrm>
                <a:off x="531" y="3215"/>
                <a:ext cx="2588" cy="768"/>
              </a:xfrm>
              <a:prstGeom prst="rightArrowCallout">
                <a:avLst>
                  <a:gd name="adj1" fmla="val 25000"/>
                  <a:gd name="adj2" fmla="val 25000"/>
                  <a:gd name="adj3" fmla="val 56163"/>
                  <a:gd name="adj4" fmla="val 66667"/>
                </a:avLst>
              </a:prstGeom>
              <a:noFill/>
              <a:ln w="254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0761" name="Text Box 9">
                <a:extLst>
                  <a:ext uri="{FF2B5EF4-FFF2-40B4-BE49-F238E27FC236}">
                    <a16:creationId xmlns:a16="http://schemas.microsoft.com/office/drawing/2014/main" id="{8998A700-FA64-4C88-8EED-ED0310441D39}"/>
                  </a:ext>
                </a:extLst>
              </p:cNvPr>
              <p:cNvSpPr txBox="1">
                <a:spLocks noChangeArrowheads="1"/>
              </p:cNvSpPr>
              <p:nvPr/>
            </p:nvSpPr>
            <p:spPr bwMode="auto">
              <a:xfrm>
                <a:off x="1305" y="3410"/>
                <a:ext cx="843"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200">
                    <a:solidFill>
                      <a:schemeClr val="bg1"/>
                    </a:solidFill>
                    <a:effectLst>
                      <a:outerShdw blurRad="38100" dist="38100" dir="2700000" algn="tl">
                        <a:srgbClr val="000000"/>
                      </a:outerShdw>
                    </a:effectLst>
                    <a:latin typeface="Verdana" panose="020B0604030504040204" pitchFamily="34" charset="0"/>
                  </a:rPr>
                  <a:t>= 1.4</a:t>
                </a:r>
              </a:p>
            </p:txBody>
          </p:sp>
        </p:grpSp>
      </p:grpSp>
    </p:spTree>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6" name="Rectangle 6">
            <a:extLst>
              <a:ext uri="{FF2B5EF4-FFF2-40B4-BE49-F238E27FC236}">
                <a16:creationId xmlns:a16="http://schemas.microsoft.com/office/drawing/2014/main" id="{EC978F55-D197-4635-9CC8-B42FFC559768}"/>
              </a:ext>
            </a:extLst>
          </p:cNvPr>
          <p:cNvSpPr>
            <a:spLocks noChangeArrowheads="1"/>
          </p:cNvSpPr>
          <p:nvPr/>
        </p:nvSpPr>
        <p:spPr bwMode="auto">
          <a:xfrm>
            <a:off x="574675" y="5386388"/>
            <a:ext cx="9247188" cy="1201737"/>
          </a:xfrm>
          <a:prstGeom prst="rect">
            <a:avLst/>
          </a:prstGeom>
          <a:noFill/>
          <a:ln w="25400">
            <a:solidFill>
              <a:srgbClr val="FF6600"/>
            </a:solidFill>
            <a:miter lim="800000"/>
            <a:headEnd/>
            <a:tailEnd/>
          </a:ln>
          <a:extLst>
            <a:ext uri="{909E8E84-426E-40DD-AFC4-6F175D3DCCD1}">
              <a14:hiddenFill xmlns:a14="http://schemas.microsoft.com/office/drawing/2010/main">
                <a:solidFill>
                  <a:schemeClr val="accent1"/>
                </a:solidFill>
              </a14:hiddenFill>
            </a:ext>
          </a:extLst>
        </p:spPr>
        <p:txBody>
          <a:bodyPr lIns="91425" tIns="45713" rIns="91425" bIns="45713"/>
          <a:lstStyle>
            <a:lvl1pPr marL="609600" indent="-609600">
              <a:spcBef>
                <a:spcPct val="20000"/>
              </a:spcBef>
              <a:buChar char="•"/>
              <a:defRPr sz="3200">
                <a:solidFill>
                  <a:schemeClr val="bg1"/>
                </a:solidFill>
                <a:effectLst>
                  <a:outerShdw blurRad="38100" dist="38100" dir="2700000" algn="tl">
                    <a:srgbClr val="000000"/>
                  </a:outerShdw>
                </a:effectLst>
                <a:latin typeface="Verdana" panose="020B0604030504040204" pitchFamily="34" charset="0"/>
              </a:defRPr>
            </a:lvl1pPr>
            <a:lvl2pPr marL="990600" indent="-533400">
              <a:spcBef>
                <a:spcPct val="20000"/>
              </a:spcBef>
              <a:buChar char="–"/>
              <a:defRPr sz="2800">
                <a:solidFill>
                  <a:schemeClr val="bg1"/>
                </a:solidFill>
                <a:effectLst>
                  <a:outerShdw blurRad="38100" dist="38100" dir="2700000" algn="tl">
                    <a:srgbClr val="000000"/>
                  </a:outerShdw>
                </a:effectLst>
                <a:latin typeface="Verdana" panose="020B0604030504040204" pitchFamily="34" charset="0"/>
              </a:defRPr>
            </a:lvl2pPr>
            <a:lvl3pPr marL="1371600" indent="-457200">
              <a:spcBef>
                <a:spcPct val="20000"/>
              </a:spcBef>
              <a:buChar char="•"/>
              <a:defRPr sz="2400">
                <a:solidFill>
                  <a:schemeClr val="bg1"/>
                </a:solidFill>
                <a:effectLst>
                  <a:outerShdw blurRad="38100" dist="38100" dir="2700000" algn="tl">
                    <a:srgbClr val="000000"/>
                  </a:outerShdw>
                </a:effectLst>
                <a:latin typeface="Verdana" panose="020B0604030504040204" pitchFamily="34" charset="0"/>
              </a:defRPr>
            </a:lvl3pPr>
            <a:lvl4pPr marL="1752600" indent="-3810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4pPr>
            <a:lvl5pPr marL="2209800" indent="-3810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5pPr>
            <a:lvl6pPr marL="26670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6pPr>
            <a:lvl7pPr marL="31242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7pPr>
            <a:lvl8pPr marL="35814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8pPr>
            <a:lvl9pPr marL="40386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9pPr>
          </a:lstStyle>
          <a:p>
            <a:pPr algn="ctr">
              <a:buFontTx/>
              <a:buNone/>
            </a:pPr>
            <a:r>
              <a:rPr lang="en-US" altLang="en-US" sz="2800"/>
              <a:t>The 350-micron drop is 140% bigger in diameter,</a:t>
            </a:r>
          </a:p>
          <a:p>
            <a:pPr algn="ctr">
              <a:buFontTx/>
              <a:buNone/>
            </a:pPr>
            <a:r>
              <a:rPr lang="en-US" altLang="en-US" sz="2800"/>
              <a:t>but 274% bigger in volume (and weight)!</a:t>
            </a:r>
          </a:p>
        </p:txBody>
      </p:sp>
      <p:sp>
        <p:nvSpPr>
          <p:cNvPr id="327690" name="Rectangle 10">
            <a:extLst>
              <a:ext uri="{FF2B5EF4-FFF2-40B4-BE49-F238E27FC236}">
                <a16:creationId xmlns:a16="http://schemas.microsoft.com/office/drawing/2014/main" id="{42C0D35B-4FA8-4943-BEE6-C856D131827B}"/>
              </a:ext>
            </a:extLst>
          </p:cNvPr>
          <p:cNvSpPr>
            <a:spLocks noGrp="1" noChangeArrowheads="1"/>
          </p:cNvSpPr>
          <p:nvPr>
            <p:ph type="body" idx="4294967295"/>
          </p:nvPr>
        </p:nvSpPr>
        <p:spPr>
          <a:xfrm>
            <a:off x="330200" y="795338"/>
            <a:ext cx="9625013" cy="4114800"/>
          </a:xfrm>
          <a:noFill/>
          <a:ln/>
        </p:spPr>
        <p:txBody>
          <a:bodyPr/>
          <a:lstStyle/>
          <a:p>
            <a:pPr>
              <a:buFontTx/>
              <a:buNone/>
            </a:pPr>
            <a:r>
              <a:rPr lang="en-US" altLang="en-US" sz="3600"/>
              <a:t>In </a:t>
            </a:r>
            <a:r>
              <a:rPr lang="en-US" altLang="en-US" sz="3600" b="1">
                <a:effectLst/>
              </a:rPr>
              <a:t>VOLUME (and WEIGHT):</a:t>
            </a:r>
            <a:endParaRPr lang="en-US" altLang="en-US" sz="3600"/>
          </a:p>
          <a:p>
            <a:pPr lvl="1"/>
            <a:r>
              <a:rPr lang="en-US" altLang="en-US" sz="3200"/>
              <a:t>Medium droplet ≈ 8,177,083 </a:t>
            </a:r>
            <a:r>
              <a:rPr lang="en-US" altLang="en-US" sz="3200">
                <a:sym typeface="Symbol" panose="05050102010706020507" pitchFamily="18" charset="2"/>
              </a:rPr>
              <a:t></a:t>
            </a:r>
            <a:r>
              <a:rPr lang="en-US" altLang="en-US" sz="3200"/>
              <a:t>m</a:t>
            </a:r>
            <a:r>
              <a:rPr lang="en-US" altLang="en-US" sz="3200" baseline="30000"/>
              <a:t>3</a:t>
            </a:r>
            <a:endParaRPr lang="en-US" altLang="en-US" sz="3200"/>
          </a:p>
          <a:p>
            <a:pPr lvl="1" algn="ctr">
              <a:buFontTx/>
              <a:buNone/>
            </a:pPr>
            <a:r>
              <a:rPr lang="en-US" altLang="en-US" sz="3200"/>
              <a:t>vs.</a:t>
            </a:r>
          </a:p>
          <a:p>
            <a:pPr lvl="1"/>
            <a:r>
              <a:rPr lang="en-US" altLang="en-US" sz="3200"/>
              <a:t>Coarse droplet ≈ 22,437,917 </a:t>
            </a:r>
            <a:r>
              <a:rPr lang="en-US" altLang="en-US" sz="3200" b="1">
                <a:sym typeface="Symbol" panose="05050102010706020507" pitchFamily="18" charset="2"/>
              </a:rPr>
              <a:t></a:t>
            </a:r>
            <a:r>
              <a:rPr lang="en-US" altLang="en-US" sz="3200" b="1"/>
              <a:t>m</a:t>
            </a:r>
            <a:r>
              <a:rPr lang="en-US" altLang="en-US" sz="3200" baseline="30000"/>
              <a:t>3</a:t>
            </a:r>
            <a:endParaRPr lang="en-US" altLang="en-US"/>
          </a:p>
        </p:txBody>
      </p:sp>
      <p:grpSp>
        <p:nvGrpSpPr>
          <p:cNvPr id="327705" name="Group 25">
            <a:extLst>
              <a:ext uri="{FF2B5EF4-FFF2-40B4-BE49-F238E27FC236}">
                <a16:creationId xmlns:a16="http://schemas.microsoft.com/office/drawing/2014/main" id="{D70C0D2A-9D39-440B-86AF-ADC80C217A4C}"/>
              </a:ext>
            </a:extLst>
          </p:cNvPr>
          <p:cNvGrpSpPr>
            <a:grpSpLocks/>
          </p:cNvGrpSpPr>
          <p:nvPr/>
        </p:nvGrpSpPr>
        <p:grpSpPr bwMode="auto">
          <a:xfrm>
            <a:off x="557213" y="3678238"/>
            <a:ext cx="8901112" cy="1243012"/>
            <a:chOff x="351" y="2556"/>
            <a:chExt cx="5607" cy="783"/>
          </a:xfrm>
        </p:grpSpPr>
        <p:sp>
          <p:nvSpPr>
            <p:cNvPr id="327700" name="Rectangle 20">
              <a:extLst>
                <a:ext uri="{FF2B5EF4-FFF2-40B4-BE49-F238E27FC236}">
                  <a16:creationId xmlns:a16="http://schemas.microsoft.com/office/drawing/2014/main" id="{542EDEA8-F3BE-4B97-8368-F077A424AB69}"/>
                </a:ext>
              </a:extLst>
            </p:cNvPr>
            <p:cNvSpPr>
              <a:spLocks noChangeArrowheads="1"/>
            </p:cNvSpPr>
            <p:nvPr/>
          </p:nvSpPr>
          <p:spPr bwMode="auto">
            <a:xfrm>
              <a:off x="3650" y="2742"/>
              <a:ext cx="2308" cy="391"/>
            </a:xfrm>
            <a:prstGeom prst="rect">
              <a:avLst/>
            </a:prstGeom>
            <a:noFill/>
            <a:ln w="25400">
              <a:solidFill>
                <a:srgbClr val="FF6600"/>
              </a:solidFill>
              <a:miter lim="800000"/>
              <a:headEnd/>
              <a:tailEnd/>
            </a:ln>
            <a:extLst>
              <a:ext uri="{909E8E84-426E-40DD-AFC4-6F175D3DCCD1}">
                <a14:hiddenFill xmlns:a14="http://schemas.microsoft.com/office/drawing/2010/main">
                  <a:solidFill>
                    <a:schemeClr val="accent1"/>
                  </a:solidFill>
                </a14:hiddenFill>
              </a:ext>
            </a:extLst>
          </p:spPr>
          <p:txBody>
            <a:bodyPr lIns="91425" tIns="45713" rIns="91425" bIns="45713"/>
            <a:lstStyle>
              <a:lvl1pPr marL="609600" indent="-609600">
                <a:spcBef>
                  <a:spcPct val="20000"/>
                </a:spcBef>
                <a:buChar char="•"/>
                <a:defRPr sz="3200">
                  <a:solidFill>
                    <a:schemeClr val="bg1"/>
                  </a:solidFill>
                  <a:effectLst>
                    <a:outerShdw blurRad="38100" dist="38100" dir="2700000" algn="tl">
                      <a:srgbClr val="000000"/>
                    </a:outerShdw>
                  </a:effectLst>
                  <a:latin typeface="Verdana" panose="020B0604030504040204" pitchFamily="34" charset="0"/>
                </a:defRPr>
              </a:lvl1pPr>
              <a:lvl2pPr marL="990600" indent="-533400">
                <a:spcBef>
                  <a:spcPct val="20000"/>
                </a:spcBef>
                <a:buChar char="–"/>
                <a:defRPr sz="2800">
                  <a:solidFill>
                    <a:schemeClr val="bg1"/>
                  </a:solidFill>
                  <a:effectLst>
                    <a:outerShdw blurRad="38100" dist="38100" dir="2700000" algn="tl">
                      <a:srgbClr val="000000"/>
                    </a:outerShdw>
                  </a:effectLst>
                  <a:latin typeface="Verdana" panose="020B0604030504040204" pitchFamily="34" charset="0"/>
                </a:defRPr>
              </a:lvl2pPr>
              <a:lvl3pPr marL="1371600" indent="-457200">
                <a:spcBef>
                  <a:spcPct val="20000"/>
                </a:spcBef>
                <a:buChar char="•"/>
                <a:defRPr sz="2400">
                  <a:solidFill>
                    <a:schemeClr val="bg1"/>
                  </a:solidFill>
                  <a:effectLst>
                    <a:outerShdw blurRad="38100" dist="38100" dir="2700000" algn="tl">
                      <a:srgbClr val="000000"/>
                    </a:outerShdw>
                  </a:effectLst>
                  <a:latin typeface="Verdana" panose="020B0604030504040204" pitchFamily="34" charset="0"/>
                </a:defRPr>
              </a:lvl3pPr>
              <a:lvl4pPr marL="1752600" indent="-3810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4pPr>
              <a:lvl5pPr marL="2209800" indent="-3810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5pPr>
              <a:lvl6pPr marL="26670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6pPr>
              <a:lvl7pPr marL="31242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7pPr>
              <a:lvl8pPr marL="35814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8pPr>
              <a:lvl9pPr marL="40386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9pPr>
            </a:lstStyle>
            <a:p>
              <a:pPr>
                <a:buFontTx/>
                <a:buNone/>
              </a:pPr>
              <a:r>
                <a:rPr lang="en-US" altLang="en-US" b="1"/>
                <a:t>274 % bigger</a:t>
              </a:r>
            </a:p>
          </p:txBody>
        </p:sp>
        <p:sp>
          <p:nvSpPr>
            <p:cNvPr id="327702" name="Rectangle 22">
              <a:extLst>
                <a:ext uri="{FF2B5EF4-FFF2-40B4-BE49-F238E27FC236}">
                  <a16:creationId xmlns:a16="http://schemas.microsoft.com/office/drawing/2014/main" id="{F600C029-A413-484E-A333-FBAD0F2AFEBA}"/>
                </a:ext>
              </a:extLst>
            </p:cNvPr>
            <p:cNvSpPr>
              <a:spLocks noChangeArrowheads="1"/>
            </p:cNvSpPr>
            <p:nvPr/>
          </p:nvSpPr>
          <p:spPr bwMode="auto">
            <a:xfrm>
              <a:off x="440" y="2692"/>
              <a:ext cx="1079" cy="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Lst>
          </p:spPr>
          <p:txBody>
            <a:bodyPr lIns="91425" tIns="45713" rIns="91425" bIns="45713"/>
            <a:lstStyle>
              <a:lvl1pPr marL="609600" indent="-609600">
                <a:spcBef>
                  <a:spcPct val="20000"/>
                </a:spcBef>
                <a:buChar char="•"/>
                <a:defRPr sz="3200">
                  <a:solidFill>
                    <a:schemeClr val="bg1"/>
                  </a:solidFill>
                  <a:effectLst>
                    <a:outerShdw blurRad="38100" dist="38100" dir="2700000" algn="tl">
                      <a:srgbClr val="000000"/>
                    </a:outerShdw>
                  </a:effectLst>
                  <a:latin typeface="Verdana" panose="020B0604030504040204" pitchFamily="34" charset="0"/>
                </a:defRPr>
              </a:lvl1pPr>
              <a:lvl2pPr marL="990600" indent="-533400">
                <a:spcBef>
                  <a:spcPct val="20000"/>
                </a:spcBef>
                <a:buChar char="–"/>
                <a:defRPr sz="2800">
                  <a:solidFill>
                    <a:schemeClr val="bg1"/>
                  </a:solidFill>
                  <a:effectLst>
                    <a:outerShdw blurRad="38100" dist="38100" dir="2700000" algn="tl">
                      <a:srgbClr val="000000"/>
                    </a:outerShdw>
                  </a:effectLst>
                  <a:latin typeface="Verdana" panose="020B0604030504040204" pitchFamily="34" charset="0"/>
                </a:defRPr>
              </a:lvl2pPr>
              <a:lvl3pPr marL="1371600" indent="-457200">
                <a:spcBef>
                  <a:spcPct val="20000"/>
                </a:spcBef>
                <a:buChar char="•"/>
                <a:defRPr sz="2400">
                  <a:solidFill>
                    <a:schemeClr val="bg1"/>
                  </a:solidFill>
                  <a:effectLst>
                    <a:outerShdw blurRad="38100" dist="38100" dir="2700000" algn="tl">
                      <a:srgbClr val="000000"/>
                    </a:outerShdw>
                  </a:effectLst>
                  <a:latin typeface="Verdana" panose="020B0604030504040204" pitchFamily="34" charset="0"/>
                </a:defRPr>
              </a:lvl3pPr>
              <a:lvl4pPr marL="1752600" indent="-3810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4pPr>
              <a:lvl5pPr marL="2209800" indent="-3810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5pPr>
              <a:lvl6pPr marL="26670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6pPr>
              <a:lvl7pPr marL="31242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7pPr>
              <a:lvl8pPr marL="35814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8pPr>
              <a:lvl9pPr marL="4038600" indent="-381000" eaLnBrk="0" fontAlgn="base" hangingPunct="0">
                <a:spcBef>
                  <a:spcPct val="20000"/>
                </a:spcBef>
                <a:spcAft>
                  <a:spcPct val="0"/>
                </a:spcAft>
                <a:buChar char="»"/>
                <a:defRPr sz="2000">
                  <a:solidFill>
                    <a:schemeClr val="bg1"/>
                  </a:solidFill>
                  <a:effectLst>
                    <a:outerShdw blurRad="38100" dist="38100" dir="2700000" algn="tl">
                      <a:srgbClr val="000000"/>
                    </a:outerShdw>
                  </a:effectLst>
                  <a:latin typeface="Verdana" panose="020B0604030504040204" pitchFamily="34" charset="0"/>
                </a:defRPr>
              </a:lvl9pPr>
            </a:lstStyle>
            <a:p>
              <a:pPr>
                <a:buFontTx/>
                <a:buNone/>
              </a:pPr>
              <a:r>
                <a:rPr lang="en-US" altLang="en-US" sz="2000" u="sng"/>
                <a:t>22,437,917</a:t>
              </a:r>
              <a:endParaRPr lang="en-US" altLang="en-US" u="sng"/>
            </a:p>
            <a:p>
              <a:pPr>
                <a:buFontTx/>
                <a:buNone/>
              </a:pPr>
              <a:r>
                <a:rPr lang="en-US" altLang="en-US" sz="2000"/>
                <a:t>08,177,083</a:t>
              </a:r>
              <a:endParaRPr lang="en-US" altLang="en-US"/>
            </a:p>
          </p:txBody>
        </p:sp>
        <p:sp>
          <p:nvSpPr>
            <p:cNvPr id="327703" name="AutoShape 23">
              <a:extLst>
                <a:ext uri="{FF2B5EF4-FFF2-40B4-BE49-F238E27FC236}">
                  <a16:creationId xmlns:a16="http://schemas.microsoft.com/office/drawing/2014/main" id="{EEAFDB81-D3BC-4605-B39B-8B503E7AEFFA}"/>
                </a:ext>
              </a:extLst>
            </p:cNvPr>
            <p:cNvSpPr>
              <a:spLocks noChangeArrowheads="1"/>
            </p:cNvSpPr>
            <p:nvPr/>
          </p:nvSpPr>
          <p:spPr bwMode="auto">
            <a:xfrm>
              <a:off x="351" y="2556"/>
              <a:ext cx="3129" cy="783"/>
            </a:xfrm>
            <a:prstGeom prst="rightArrowCallout">
              <a:avLst>
                <a:gd name="adj1" fmla="val 25000"/>
                <a:gd name="adj2" fmla="val 25000"/>
                <a:gd name="adj3" fmla="val 66603"/>
                <a:gd name="adj4" fmla="val 66667"/>
              </a:avLst>
            </a:prstGeom>
            <a:noFill/>
            <a:ln w="254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04" name="Text Box 24">
              <a:extLst>
                <a:ext uri="{FF2B5EF4-FFF2-40B4-BE49-F238E27FC236}">
                  <a16:creationId xmlns:a16="http://schemas.microsoft.com/office/drawing/2014/main" id="{CAB22774-C36A-4DF9-86F8-B4F53669C80B}"/>
                </a:ext>
              </a:extLst>
            </p:cNvPr>
            <p:cNvSpPr txBox="1">
              <a:spLocks noChangeArrowheads="1"/>
            </p:cNvSpPr>
            <p:nvPr/>
          </p:nvSpPr>
          <p:spPr bwMode="auto">
            <a:xfrm>
              <a:off x="1490" y="2755"/>
              <a:ext cx="89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a:solidFill>
                    <a:schemeClr val="bg1"/>
                  </a:solidFill>
                  <a:effectLst>
                    <a:outerShdw blurRad="38100" dist="38100" dir="2700000" algn="tl">
                      <a:srgbClr val="000000"/>
                    </a:outerShdw>
                  </a:effectLst>
                  <a:latin typeface="Verdana" panose="020B0604030504040204" pitchFamily="34" charset="0"/>
                </a:rPr>
                <a:t>= 2.74</a:t>
              </a:r>
              <a:endParaRPr lang="en-US" altLang="en-US" sz="3200">
                <a:solidFill>
                  <a:schemeClr val="bg1"/>
                </a:solidFill>
                <a:effectLst>
                  <a:outerShdw blurRad="38100" dist="38100" dir="2700000" algn="tl">
                    <a:srgbClr val="000000"/>
                  </a:outerShdw>
                </a:effectLst>
                <a:latin typeface="Verdana" panose="020B0604030504040204" pitchFamily="34" charset="0"/>
              </a:endParaRPr>
            </a:p>
          </p:txBody>
        </p:sp>
      </p:gr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6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8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a:extLst>
              <a:ext uri="{FF2B5EF4-FFF2-40B4-BE49-F238E27FC236}">
                <a16:creationId xmlns:a16="http://schemas.microsoft.com/office/drawing/2014/main" id="{B17C0DE9-BC55-424E-B02A-90ADF0EF3C37}"/>
              </a:ext>
            </a:extLst>
          </p:cNvPr>
          <p:cNvSpPr>
            <a:spLocks noGrp="1" noChangeArrowheads="1"/>
          </p:cNvSpPr>
          <p:nvPr>
            <p:ph type="title"/>
          </p:nvPr>
        </p:nvSpPr>
        <p:spPr>
          <a:xfrm>
            <a:off x="771525" y="312738"/>
            <a:ext cx="8743950" cy="1611312"/>
          </a:xfrm>
        </p:spPr>
        <p:txBody>
          <a:bodyPr/>
          <a:lstStyle/>
          <a:p>
            <a:r>
              <a:rPr lang="en-US" altLang="en-US" sz="4800"/>
              <a:t>Why is Droplet Size Important?!</a:t>
            </a:r>
            <a:endParaRPr lang="en-US" altLang="en-US"/>
          </a:p>
        </p:txBody>
      </p:sp>
      <p:sp>
        <p:nvSpPr>
          <p:cNvPr id="247811" name="Rectangle 3">
            <a:extLst>
              <a:ext uri="{FF2B5EF4-FFF2-40B4-BE49-F238E27FC236}">
                <a16:creationId xmlns:a16="http://schemas.microsoft.com/office/drawing/2014/main" id="{131FCE76-9B5B-4F10-8AAA-9AD0A764E8A6}"/>
              </a:ext>
            </a:extLst>
          </p:cNvPr>
          <p:cNvSpPr>
            <a:spLocks noGrp="1" noChangeArrowheads="1"/>
          </p:cNvSpPr>
          <p:nvPr>
            <p:ph type="body" idx="1"/>
          </p:nvPr>
        </p:nvSpPr>
        <p:spPr>
          <a:xfrm>
            <a:off x="771525" y="1990725"/>
            <a:ext cx="8743950" cy="4114800"/>
          </a:xfrm>
        </p:spPr>
        <p:txBody>
          <a:bodyPr/>
          <a:lstStyle/>
          <a:p>
            <a:pPr algn="ctr">
              <a:buFontTx/>
              <a:buNone/>
            </a:pPr>
            <a:endParaRPr lang="en-US" altLang="en-US" sz="4000"/>
          </a:p>
          <a:p>
            <a:pPr algn="ctr"/>
            <a:r>
              <a:rPr lang="en-US" altLang="en-US" sz="6600"/>
              <a:t>Coverage</a:t>
            </a:r>
          </a:p>
          <a:p>
            <a:pPr algn="ctr">
              <a:buFontTx/>
              <a:buNone/>
            </a:pPr>
            <a:endParaRPr lang="en-US" altLang="en-US" sz="4000"/>
          </a:p>
          <a:p>
            <a:pPr algn="ctr"/>
            <a:r>
              <a:rPr lang="en-US" altLang="en-US" sz="6600"/>
              <a:t>Drift</a:t>
            </a:r>
          </a:p>
        </p:txBody>
      </p:sp>
    </p:spTree>
  </p:cSld>
  <p:clrMapOvr>
    <a:masterClrMapping/>
  </p:clrMapOvr>
  <p:transition spd="med">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Rectangle 3">
            <a:extLst>
              <a:ext uri="{FF2B5EF4-FFF2-40B4-BE49-F238E27FC236}">
                <a16:creationId xmlns:a16="http://schemas.microsoft.com/office/drawing/2014/main" id="{B5F1A06B-97A8-4F48-992D-4612BF4B2E1E}"/>
              </a:ext>
            </a:extLst>
          </p:cNvPr>
          <p:cNvSpPr>
            <a:spLocks noGrp="1" noChangeArrowheads="1"/>
          </p:cNvSpPr>
          <p:nvPr>
            <p:ph type="title"/>
          </p:nvPr>
        </p:nvSpPr>
        <p:spPr>
          <a:xfrm>
            <a:off x="190500" y="152400"/>
            <a:ext cx="9888538" cy="1601788"/>
          </a:xfrm>
        </p:spPr>
        <p:txBody>
          <a:bodyPr/>
          <a:lstStyle/>
          <a:p>
            <a:r>
              <a:rPr lang="en-US" altLang="en-US" sz="4800"/>
              <a:t>Droplet size and surface coverage:</a:t>
            </a:r>
            <a:endParaRPr lang="en-US" altLang="en-US" sz="3200" b="0">
              <a:solidFill>
                <a:schemeClr val="bg1"/>
              </a:solidFill>
              <a:effectLst/>
              <a:latin typeface="Times New Roman" panose="02020603050405020304" pitchFamily="18" charset="0"/>
            </a:endParaRPr>
          </a:p>
        </p:txBody>
      </p:sp>
      <p:grpSp>
        <p:nvGrpSpPr>
          <p:cNvPr id="248839" name="Group 7">
            <a:extLst>
              <a:ext uri="{FF2B5EF4-FFF2-40B4-BE49-F238E27FC236}">
                <a16:creationId xmlns:a16="http://schemas.microsoft.com/office/drawing/2014/main" id="{F351BF76-6231-49EF-9D90-BCF9998F6FD6}"/>
              </a:ext>
            </a:extLst>
          </p:cNvPr>
          <p:cNvGrpSpPr>
            <a:grpSpLocks/>
          </p:cNvGrpSpPr>
          <p:nvPr/>
        </p:nvGrpSpPr>
        <p:grpSpPr bwMode="auto">
          <a:xfrm>
            <a:off x="708025" y="2270125"/>
            <a:ext cx="8718550" cy="3675063"/>
            <a:chOff x="446" y="1430"/>
            <a:chExt cx="5492" cy="2315"/>
          </a:xfrm>
        </p:grpSpPr>
        <p:pic>
          <p:nvPicPr>
            <p:cNvPr id="248834" name="Picture 2" descr="ndsu2">
              <a:extLst>
                <a:ext uri="{FF2B5EF4-FFF2-40B4-BE49-F238E27FC236}">
                  <a16:creationId xmlns:a16="http://schemas.microsoft.com/office/drawing/2014/main" id="{F68B3363-874F-4C0F-9361-AF5B5094B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4" y="1430"/>
              <a:ext cx="3672" cy="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836" name="Text Box 4">
              <a:extLst>
                <a:ext uri="{FF2B5EF4-FFF2-40B4-BE49-F238E27FC236}">
                  <a16:creationId xmlns:a16="http://schemas.microsoft.com/office/drawing/2014/main" id="{2CE91F83-7EF6-4197-A972-9536DB07BE3B}"/>
                </a:ext>
              </a:extLst>
            </p:cNvPr>
            <p:cNvSpPr txBox="1">
              <a:spLocks noChangeArrowheads="1"/>
            </p:cNvSpPr>
            <p:nvPr/>
          </p:nvSpPr>
          <p:spPr bwMode="auto">
            <a:xfrm>
              <a:off x="446" y="3380"/>
              <a:ext cx="5492"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1">
                  <a:solidFill>
                    <a:schemeClr val="bg1"/>
                  </a:solidFill>
                </a:rPr>
                <a:t>64</a:t>
              </a:r>
              <a:r>
                <a:rPr lang="en-US" altLang="en-US" sz="2800">
                  <a:solidFill>
                    <a:schemeClr val="bg1"/>
                  </a:solidFill>
                </a:rPr>
                <a:t>  250-micron droplets    vs.    </a:t>
              </a:r>
              <a:r>
                <a:rPr lang="en-US" altLang="en-US" sz="3200" b="1">
                  <a:solidFill>
                    <a:schemeClr val="bg1"/>
                  </a:solidFill>
                </a:rPr>
                <a:t>8</a:t>
              </a:r>
              <a:r>
                <a:rPr lang="en-US" altLang="en-US" sz="2800">
                  <a:solidFill>
                    <a:schemeClr val="bg1"/>
                  </a:solidFill>
                </a:rPr>
                <a:t>  500-micron droplets</a:t>
              </a:r>
              <a:endParaRPr lang="en-US" altLang="en-US" sz="2800">
                <a:solidFill>
                  <a:srgbClr val="FFFF00"/>
                </a:solidFill>
              </a:endParaRPr>
            </a:p>
          </p:txBody>
        </p:sp>
      </p:grpSp>
    </p:spTree>
  </p:cSld>
  <p:clrMapOvr>
    <a:masterClrMapping/>
  </p:clrMapOvr>
  <p:transition spd="med">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6F125738-29B8-407F-8E2D-36F69FFEF7FB}"/>
              </a:ext>
            </a:extLst>
          </p:cNvPr>
          <p:cNvSpPr>
            <a:spLocks noGrp="1" noChangeArrowheads="1"/>
          </p:cNvSpPr>
          <p:nvPr>
            <p:ph type="title"/>
          </p:nvPr>
        </p:nvSpPr>
        <p:spPr>
          <a:xfrm>
            <a:off x="303213" y="176213"/>
            <a:ext cx="9680575" cy="1490662"/>
          </a:xfrm>
        </p:spPr>
        <p:txBody>
          <a:bodyPr/>
          <a:lstStyle/>
          <a:p>
            <a:r>
              <a:rPr lang="en-US" altLang="en-US" sz="4800"/>
              <a:t>Droplet size and surface coverage:</a:t>
            </a:r>
          </a:p>
        </p:txBody>
      </p:sp>
      <p:pic>
        <p:nvPicPr>
          <p:cNvPr id="268291" name="Picture 3" descr="shear_2">
            <a:extLst>
              <a:ext uri="{FF2B5EF4-FFF2-40B4-BE49-F238E27FC236}">
                <a16:creationId xmlns:a16="http://schemas.microsoft.com/office/drawing/2014/main" id="{FB22EA1A-3620-4A9F-9AE4-AA33BE002A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713" y="1828800"/>
            <a:ext cx="2663825" cy="3573463"/>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8292" name="Picture 4" descr="shear_3">
            <a:extLst>
              <a:ext uri="{FF2B5EF4-FFF2-40B4-BE49-F238E27FC236}">
                <a16:creationId xmlns:a16="http://schemas.microsoft.com/office/drawing/2014/main" id="{3D27273E-3029-438C-9D97-C8204CA18900}"/>
              </a:ext>
            </a:extLst>
          </p:cNvPr>
          <p:cNvPicPr>
            <a:picLocks noChangeAspect="1" noChangeArrowheads="1"/>
          </p:cNvPicPr>
          <p:nvPr>
            <p:ph sz="half" idx="1"/>
          </p:nvPr>
        </p:nvPicPr>
        <p:blipFill>
          <a:blip r:embed="rId4">
            <a:extLst>
              <a:ext uri="{28A0092B-C50C-407E-A947-70E740481C1C}">
                <a14:useLocalDpi xmlns:a14="http://schemas.microsoft.com/office/drawing/2010/main" val="0"/>
              </a:ext>
            </a:extLst>
          </a:blip>
          <a:srcRect l="2486" r="9940"/>
          <a:stretch>
            <a:fillRect/>
          </a:stretch>
        </p:blipFill>
        <p:spPr>
          <a:xfrm>
            <a:off x="3824288" y="1816100"/>
            <a:ext cx="2638425" cy="3586163"/>
          </a:xfrm>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8293" name="Picture 5" descr="shear_4">
            <a:extLst>
              <a:ext uri="{FF2B5EF4-FFF2-40B4-BE49-F238E27FC236}">
                <a16:creationId xmlns:a16="http://schemas.microsoft.com/office/drawing/2014/main" id="{8685D323-56F8-4C02-8062-15FA76B0E72B}"/>
              </a:ext>
            </a:extLst>
          </p:cNvPr>
          <p:cNvPicPr>
            <a:picLocks noChangeAspect="1" noChangeArrowheads="1"/>
          </p:cNvPicPr>
          <p:nvPr>
            <p:ph sz="half" idx="2"/>
          </p:nvPr>
        </p:nvPicPr>
        <p:blipFill>
          <a:blip r:embed="rId5">
            <a:extLst>
              <a:ext uri="{28A0092B-C50C-407E-A947-70E740481C1C}">
                <a14:useLocalDpi xmlns:a14="http://schemas.microsoft.com/office/drawing/2010/main" val="0"/>
              </a:ext>
            </a:extLst>
          </a:blip>
          <a:srcRect l="1929" r="9587"/>
          <a:stretch>
            <a:fillRect/>
          </a:stretch>
        </p:blipFill>
        <p:spPr>
          <a:xfrm>
            <a:off x="7018338" y="1795463"/>
            <a:ext cx="2647950" cy="3594100"/>
          </a:xfrm>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8294" name="WordArt 6">
            <a:extLst>
              <a:ext uri="{FF2B5EF4-FFF2-40B4-BE49-F238E27FC236}">
                <a16:creationId xmlns:a16="http://schemas.microsoft.com/office/drawing/2014/main" id="{D12FAD08-67F5-4C64-8517-E51B9D13C64E}"/>
              </a:ext>
            </a:extLst>
          </p:cNvPr>
          <p:cNvSpPr>
            <a:spLocks noChangeArrowheads="1" noChangeShapeType="1" noTextEdit="1"/>
          </p:cNvSpPr>
          <p:nvPr/>
        </p:nvSpPr>
        <p:spPr bwMode="auto">
          <a:xfrm>
            <a:off x="781050" y="5478463"/>
            <a:ext cx="2143125" cy="990600"/>
          </a:xfrm>
          <a:prstGeom prst="rect">
            <a:avLst/>
          </a:prstGeom>
        </p:spPr>
        <p:txBody>
          <a:bodyPr wrap="none" fromWordArt="1">
            <a:prstTxWarp prst="textSlantUp">
              <a:avLst>
                <a:gd name="adj" fmla="val 32056"/>
              </a:avLst>
            </a:prstTxWarp>
          </a:bodyPr>
          <a:lstStyle/>
          <a:p>
            <a:pPr algn="ctr"/>
            <a:r>
              <a:rPr lang="en-US" sz="3600" kern="10">
                <a:ln w="9525">
                  <a:solidFill>
                    <a:srgbClr val="FF9900"/>
                  </a:solidFill>
                  <a:round/>
                  <a:headEnd/>
                  <a:tailEnd/>
                </a:ln>
                <a:solidFill>
                  <a:srgbClr val="FF3300"/>
                </a:solidFill>
                <a:effectLst>
                  <a:outerShdw dist="53882" dir="2700000" algn="ctr" rotWithShape="0">
                    <a:srgbClr val="9999FF">
                      <a:alpha val="80000"/>
                    </a:srgbClr>
                  </a:outerShdw>
                </a:effectLst>
                <a:latin typeface="Impact" panose="020B0806030902050204" pitchFamily="34" charset="0"/>
              </a:rPr>
              <a:t>500 microns = 1</a:t>
            </a:r>
          </a:p>
        </p:txBody>
      </p:sp>
      <p:sp>
        <p:nvSpPr>
          <p:cNvPr id="268295" name="WordArt 7">
            <a:extLst>
              <a:ext uri="{FF2B5EF4-FFF2-40B4-BE49-F238E27FC236}">
                <a16:creationId xmlns:a16="http://schemas.microsoft.com/office/drawing/2014/main" id="{0A95A57E-7C3D-4D5B-B379-222DC2F9469B}"/>
              </a:ext>
            </a:extLst>
          </p:cNvPr>
          <p:cNvSpPr>
            <a:spLocks noChangeArrowheads="1" noChangeShapeType="1" noTextEdit="1"/>
          </p:cNvSpPr>
          <p:nvPr/>
        </p:nvSpPr>
        <p:spPr bwMode="auto">
          <a:xfrm>
            <a:off x="4075113" y="5491163"/>
            <a:ext cx="2143125" cy="990600"/>
          </a:xfrm>
          <a:prstGeom prst="rect">
            <a:avLst/>
          </a:prstGeom>
        </p:spPr>
        <p:txBody>
          <a:bodyPr wrap="none" fromWordArt="1">
            <a:prstTxWarp prst="textSlantUp">
              <a:avLst>
                <a:gd name="adj" fmla="val 32056"/>
              </a:avLst>
            </a:prstTxWarp>
          </a:bodyPr>
          <a:lstStyle/>
          <a:p>
            <a:pPr algn="ctr"/>
            <a:r>
              <a:rPr lang="en-US" sz="3600" kern="10">
                <a:ln w="9525">
                  <a:solidFill>
                    <a:srgbClr val="FF9900"/>
                  </a:solidFill>
                  <a:round/>
                  <a:headEnd/>
                  <a:tailEnd/>
                </a:ln>
                <a:solidFill>
                  <a:srgbClr val="FF3300"/>
                </a:solidFill>
                <a:effectLst>
                  <a:outerShdw dist="53882" dir="2700000" algn="ctr" rotWithShape="0">
                    <a:srgbClr val="9999FF">
                      <a:alpha val="80000"/>
                    </a:srgbClr>
                  </a:outerShdw>
                </a:effectLst>
                <a:latin typeface="Impact" panose="020B0806030902050204" pitchFamily="34" charset="0"/>
              </a:rPr>
              <a:t>250 microns = 8</a:t>
            </a:r>
          </a:p>
        </p:txBody>
      </p:sp>
      <p:sp>
        <p:nvSpPr>
          <p:cNvPr id="268296" name="WordArt 8">
            <a:extLst>
              <a:ext uri="{FF2B5EF4-FFF2-40B4-BE49-F238E27FC236}">
                <a16:creationId xmlns:a16="http://schemas.microsoft.com/office/drawing/2014/main" id="{B2FAD51A-D7A3-4166-98C4-A29579D480E5}"/>
              </a:ext>
            </a:extLst>
          </p:cNvPr>
          <p:cNvSpPr>
            <a:spLocks noChangeArrowheads="1" noChangeShapeType="1" noTextEdit="1"/>
          </p:cNvSpPr>
          <p:nvPr/>
        </p:nvSpPr>
        <p:spPr bwMode="auto">
          <a:xfrm>
            <a:off x="7286625" y="5503863"/>
            <a:ext cx="2143125" cy="990600"/>
          </a:xfrm>
          <a:prstGeom prst="rect">
            <a:avLst/>
          </a:prstGeom>
        </p:spPr>
        <p:txBody>
          <a:bodyPr wrap="none" fromWordArt="1">
            <a:prstTxWarp prst="textSlantUp">
              <a:avLst>
                <a:gd name="adj" fmla="val 32056"/>
              </a:avLst>
            </a:prstTxWarp>
          </a:bodyPr>
          <a:lstStyle/>
          <a:p>
            <a:pPr algn="ctr"/>
            <a:r>
              <a:rPr lang="en-US" sz="3600" kern="10">
                <a:ln w="9525">
                  <a:solidFill>
                    <a:srgbClr val="FF9900"/>
                  </a:solidFill>
                  <a:round/>
                  <a:headEnd/>
                  <a:tailEnd/>
                </a:ln>
                <a:solidFill>
                  <a:srgbClr val="FF3300"/>
                </a:solidFill>
                <a:effectLst>
                  <a:outerShdw dist="53882" dir="2700000" algn="ctr" rotWithShape="0">
                    <a:srgbClr val="9999FF">
                      <a:alpha val="80000"/>
                    </a:srgbClr>
                  </a:outerShdw>
                </a:effectLst>
                <a:latin typeface="Impact" panose="020B0806030902050204" pitchFamily="34" charset="0"/>
              </a:rPr>
              <a:t>125 microns = 64</a:t>
            </a:r>
          </a:p>
        </p:txBody>
      </p:sp>
    </p:spTree>
  </p:cSld>
  <p:clrMapOvr>
    <a:masterClrMapping/>
  </p:clrMapOvr>
  <p:transition spd="med">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a:extLst>
              <a:ext uri="{FF2B5EF4-FFF2-40B4-BE49-F238E27FC236}">
                <a16:creationId xmlns:a16="http://schemas.microsoft.com/office/drawing/2014/main" id="{19795314-136C-4C3E-9107-C6619742197A}"/>
              </a:ext>
            </a:extLst>
          </p:cNvPr>
          <p:cNvSpPr>
            <a:spLocks noGrp="1" noChangeArrowheads="1"/>
          </p:cNvSpPr>
          <p:nvPr>
            <p:ph type="title"/>
          </p:nvPr>
        </p:nvSpPr>
        <p:spPr>
          <a:xfrm>
            <a:off x="771525" y="304800"/>
            <a:ext cx="8743950" cy="646113"/>
          </a:xfrm>
        </p:spPr>
        <p:txBody>
          <a:bodyPr/>
          <a:lstStyle/>
          <a:p>
            <a:r>
              <a:rPr lang="en-US" altLang="en-US" sz="4800"/>
              <a:t>Droplet size and drift:</a:t>
            </a:r>
          </a:p>
        </p:txBody>
      </p:sp>
      <p:graphicFrame>
        <p:nvGraphicFramePr>
          <p:cNvPr id="354939" name="Group 635">
            <a:extLst>
              <a:ext uri="{FF2B5EF4-FFF2-40B4-BE49-F238E27FC236}">
                <a16:creationId xmlns:a16="http://schemas.microsoft.com/office/drawing/2014/main" id="{79A69A0D-8EB6-456F-A279-9E48ADBADB30}"/>
              </a:ext>
            </a:extLst>
          </p:cNvPr>
          <p:cNvGraphicFramePr>
            <a:graphicFrameLocks noGrp="1"/>
          </p:cNvGraphicFramePr>
          <p:nvPr/>
        </p:nvGraphicFramePr>
        <p:xfrm>
          <a:off x="431800" y="1279525"/>
          <a:ext cx="9421813" cy="5189538"/>
        </p:xfrm>
        <a:graphic>
          <a:graphicData uri="http://schemas.openxmlformats.org/drawingml/2006/table">
            <a:tbl>
              <a:tblPr/>
              <a:tblGrid>
                <a:gridCol w="3140075">
                  <a:extLst>
                    <a:ext uri="{9D8B030D-6E8A-4147-A177-3AD203B41FA5}">
                      <a16:colId xmlns:a16="http://schemas.microsoft.com/office/drawing/2014/main" val="2502669313"/>
                    </a:ext>
                  </a:extLst>
                </a:gridCol>
                <a:gridCol w="3141663">
                  <a:extLst>
                    <a:ext uri="{9D8B030D-6E8A-4147-A177-3AD203B41FA5}">
                      <a16:colId xmlns:a16="http://schemas.microsoft.com/office/drawing/2014/main" val="2245710113"/>
                    </a:ext>
                  </a:extLst>
                </a:gridCol>
                <a:gridCol w="3140075">
                  <a:extLst>
                    <a:ext uri="{9D8B030D-6E8A-4147-A177-3AD203B41FA5}">
                      <a16:colId xmlns:a16="http://schemas.microsoft.com/office/drawing/2014/main" val="4049574815"/>
                    </a:ext>
                  </a:extLst>
                </a:gridCol>
              </a:tblGrid>
              <a:tr h="593725">
                <a:tc gridSpan="3">
                  <a:txBody>
                    <a:bodyPr/>
                    <a:lstStyle>
                      <a:lvl1pPr>
                        <a:spcBef>
                          <a:spcPct val="20000"/>
                        </a:spcBef>
                        <a:defRPr sz="2800">
                          <a:solidFill>
                            <a:schemeClr val="bg1"/>
                          </a:solidFill>
                          <a:effectLst>
                            <a:outerShdw blurRad="38100" dist="38100" dir="2700000" algn="tl">
                              <a:srgbClr val="C0C0C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C0C0C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C0C0C0"/>
                            </a:outerShdw>
                          </a:effectLst>
                          <a:latin typeface="Verdana" panose="020B0604030504040204" pitchFamily="34" charset="0"/>
                        </a:defRPr>
                      </a:lvl3pPr>
                      <a:lvl4pPr>
                        <a:spcBef>
                          <a:spcPct val="20000"/>
                        </a:spcBef>
                        <a:defRPr>
                          <a:solidFill>
                            <a:schemeClr val="bg1"/>
                          </a:solidFill>
                          <a:effectLst>
                            <a:outerShdw blurRad="38100" dist="38100" dir="2700000" algn="tl">
                              <a:srgbClr val="C0C0C0"/>
                            </a:outerShdw>
                          </a:effectLst>
                          <a:latin typeface="Verdana" panose="020B0604030504040204" pitchFamily="34" charset="0"/>
                        </a:defRPr>
                      </a:lvl4pPr>
                      <a:lvl5pPr>
                        <a:spcBef>
                          <a:spcPct val="20000"/>
                        </a:spcBef>
                        <a:defRPr>
                          <a:solidFill>
                            <a:schemeClr val="bg1"/>
                          </a:solidFill>
                          <a:effectLst>
                            <a:outerShdw blurRad="38100" dist="38100" dir="2700000" algn="tl">
                              <a:srgbClr val="C0C0C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accent1"/>
                          </a:solidFill>
                          <a:effectLst>
                            <a:outerShdw blurRad="38100" dist="38100" dir="2700000" algn="tl">
                              <a:srgbClr val="C0C0C0"/>
                            </a:outerShdw>
                          </a:effectLst>
                          <a:latin typeface="Verdana" panose="020B0604030504040204" pitchFamily="34" charset="0"/>
                        </a:rPr>
                        <a:t>Distance Water Droplet Drifts -- falling 3 ft</a:t>
                      </a:r>
                      <a:endParaRPr kumimoji="0" lang="en-US" altLang="en-US" sz="2800" b="1" i="0" u="none" strike="noStrike" cap="none" normalizeH="0" baseline="0">
                        <a:ln>
                          <a:noFill/>
                        </a:ln>
                        <a:solidFill>
                          <a:schemeClr val="bg1"/>
                        </a:solidFill>
                        <a:effectLst>
                          <a:outerShdw blurRad="38100" dist="38100" dir="2700000" algn="tl">
                            <a:srgbClr val="C0C0C0"/>
                          </a:outerShdw>
                        </a:effectLst>
                        <a:latin typeface="Verdana" panose="020B0604030504040204" pitchFamily="34" charset="0"/>
                      </a:endParaRPr>
                    </a:p>
                  </a:txBody>
                  <a:tcPr anchor="ctr" anchorCtr="1"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79290090"/>
                  </a:ext>
                </a:extLst>
              </a:tr>
              <a:tr h="388938">
                <a:tc>
                  <a:txBody>
                    <a:bodyPr/>
                    <a:lstStyle>
                      <a:lvl1pPr>
                        <a:spcBef>
                          <a:spcPct val="20000"/>
                        </a:spcBef>
                        <a:defRPr sz="2800">
                          <a:solidFill>
                            <a:schemeClr val="bg1"/>
                          </a:solidFill>
                          <a:effectLst>
                            <a:outerShdw blurRad="38100" dist="38100" dir="2700000" algn="tl">
                              <a:srgbClr val="C0C0C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C0C0C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C0C0C0"/>
                            </a:outerShdw>
                          </a:effectLst>
                          <a:latin typeface="Verdana" panose="020B0604030504040204" pitchFamily="34" charset="0"/>
                        </a:defRPr>
                      </a:lvl3pPr>
                      <a:lvl4pPr>
                        <a:spcBef>
                          <a:spcPct val="20000"/>
                        </a:spcBef>
                        <a:defRPr>
                          <a:solidFill>
                            <a:schemeClr val="bg1"/>
                          </a:solidFill>
                          <a:effectLst>
                            <a:outerShdw blurRad="38100" dist="38100" dir="2700000" algn="tl">
                              <a:srgbClr val="C0C0C0"/>
                            </a:outerShdw>
                          </a:effectLst>
                          <a:latin typeface="Verdana" panose="020B0604030504040204" pitchFamily="34" charset="0"/>
                        </a:defRPr>
                      </a:lvl4pPr>
                      <a:lvl5pPr>
                        <a:spcBef>
                          <a:spcPct val="20000"/>
                        </a:spcBef>
                        <a:defRPr>
                          <a:solidFill>
                            <a:schemeClr val="bg1"/>
                          </a:solidFill>
                          <a:effectLst>
                            <a:outerShdw blurRad="38100" dist="38100" dir="2700000" algn="tl">
                              <a:srgbClr val="C0C0C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outerShdw blurRad="38100" dist="38100" dir="2700000" algn="tl">
                              <a:srgbClr val="C0C0C0"/>
                            </a:outerShdw>
                          </a:effectLst>
                          <a:latin typeface="Verdana" panose="020B0604030504040204" pitchFamily="34" charset="0"/>
                        </a:rPr>
                        <a:t>Droplet Size</a:t>
                      </a:r>
                    </a:p>
                  </a:txBody>
                  <a:tcPr anchor="ctr" anchorCtr="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bg1"/>
                          </a:solidFill>
                          <a:effectLst>
                            <a:outerShdw blurRad="38100" dist="38100" dir="2700000" algn="tl">
                              <a:srgbClr val="C0C0C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C0C0C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C0C0C0"/>
                            </a:outerShdw>
                          </a:effectLst>
                          <a:latin typeface="Verdana" panose="020B0604030504040204" pitchFamily="34" charset="0"/>
                        </a:defRPr>
                      </a:lvl3pPr>
                      <a:lvl4pPr>
                        <a:spcBef>
                          <a:spcPct val="20000"/>
                        </a:spcBef>
                        <a:defRPr>
                          <a:solidFill>
                            <a:schemeClr val="bg1"/>
                          </a:solidFill>
                          <a:effectLst>
                            <a:outerShdw blurRad="38100" dist="38100" dir="2700000" algn="tl">
                              <a:srgbClr val="C0C0C0"/>
                            </a:outerShdw>
                          </a:effectLst>
                          <a:latin typeface="Verdana" panose="020B0604030504040204" pitchFamily="34" charset="0"/>
                        </a:defRPr>
                      </a:lvl4pPr>
                      <a:lvl5pPr>
                        <a:spcBef>
                          <a:spcPct val="20000"/>
                        </a:spcBef>
                        <a:defRPr>
                          <a:solidFill>
                            <a:schemeClr val="bg1"/>
                          </a:solidFill>
                          <a:effectLst>
                            <a:outerShdw blurRad="38100" dist="38100" dir="2700000" algn="tl">
                              <a:srgbClr val="C0C0C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outerShdw blurRad="38100" dist="38100" dir="2700000" algn="tl">
                              <a:srgbClr val="C0C0C0"/>
                            </a:outerShdw>
                          </a:effectLst>
                          <a:latin typeface="Verdana" panose="020B0604030504040204" pitchFamily="34" charset="0"/>
                        </a:rPr>
                        <a:t>Microns</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bg1"/>
                          </a:solidFill>
                          <a:effectLst>
                            <a:outerShdw blurRad="38100" dist="38100" dir="2700000" algn="tl">
                              <a:srgbClr val="C0C0C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C0C0C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C0C0C0"/>
                            </a:outerShdw>
                          </a:effectLst>
                          <a:latin typeface="Verdana" panose="020B0604030504040204" pitchFamily="34" charset="0"/>
                        </a:defRPr>
                      </a:lvl3pPr>
                      <a:lvl4pPr>
                        <a:spcBef>
                          <a:spcPct val="20000"/>
                        </a:spcBef>
                        <a:defRPr>
                          <a:solidFill>
                            <a:schemeClr val="bg1"/>
                          </a:solidFill>
                          <a:effectLst>
                            <a:outerShdw blurRad="38100" dist="38100" dir="2700000" algn="tl">
                              <a:srgbClr val="C0C0C0"/>
                            </a:outerShdw>
                          </a:effectLst>
                          <a:latin typeface="Verdana" panose="020B0604030504040204" pitchFamily="34" charset="0"/>
                        </a:defRPr>
                      </a:lvl4pPr>
                      <a:lvl5pPr>
                        <a:spcBef>
                          <a:spcPct val="20000"/>
                        </a:spcBef>
                        <a:defRPr>
                          <a:solidFill>
                            <a:schemeClr val="bg1"/>
                          </a:solidFill>
                          <a:effectLst>
                            <a:outerShdw blurRad="38100" dist="38100" dir="2700000" algn="tl">
                              <a:srgbClr val="C0C0C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outerShdw blurRad="38100" dist="38100" dir="2700000" algn="tl">
                              <a:srgbClr val="C0C0C0"/>
                            </a:outerShdw>
                          </a:effectLst>
                          <a:latin typeface="Verdana" panose="020B0604030504040204" pitchFamily="34" charset="0"/>
                        </a:rPr>
                        <a:t>Drift (ft)</a:t>
                      </a:r>
                    </a:p>
                  </a:txBody>
                  <a:tcPr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062038687"/>
                  </a:ext>
                </a:extLst>
              </a:tr>
              <a:tr h="387350">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Extremely Coarse</a:t>
                      </a:r>
                    </a:p>
                  </a:txBody>
                  <a:tcPr anchor="ctr" anchorCtr="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B9F"/>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600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B9F"/>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0.20</a:t>
                      </a:r>
                    </a:p>
                  </a:txBody>
                  <a:tcPr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B9F"/>
                    </a:solidFill>
                  </a:tcPr>
                </a:tc>
                <a:extLst>
                  <a:ext uri="{0D108BD9-81ED-4DB2-BD59-A6C34878D82A}">
                    <a16:rowId xmlns:a16="http://schemas.microsoft.com/office/drawing/2014/main" val="2867956945"/>
                  </a:ext>
                </a:extLst>
              </a:tr>
              <a:tr h="387350">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Very Coarse</a:t>
                      </a:r>
                    </a:p>
                  </a:txBody>
                  <a:tcPr anchor="ctr" anchorCtr="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B9F"/>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500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B9F"/>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0.30</a:t>
                      </a:r>
                    </a:p>
                  </a:txBody>
                  <a:tcPr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B9F"/>
                    </a:solidFill>
                  </a:tcPr>
                </a:tc>
                <a:extLst>
                  <a:ext uri="{0D108BD9-81ED-4DB2-BD59-A6C34878D82A}">
                    <a16:rowId xmlns:a16="http://schemas.microsoft.com/office/drawing/2014/main" val="4095206630"/>
                  </a:ext>
                </a:extLst>
              </a:tr>
              <a:tr h="508000">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Coarse</a:t>
                      </a:r>
                    </a:p>
                  </a:txBody>
                  <a:tcPr anchor="ctr" anchorCtr="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B9F"/>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400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B9F"/>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 0.5</a:t>
                      </a:r>
                    </a:p>
                  </a:txBody>
                  <a:tcPr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B9F"/>
                    </a:solidFill>
                  </a:tcPr>
                </a:tc>
                <a:extLst>
                  <a:ext uri="{0D108BD9-81ED-4DB2-BD59-A6C34878D82A}">
                    <a16:rowId xmlns:a16="http://schemas.microsoft.com/office/drawing/2014/main" val="2403939059"/>
                  </a:ext>
                </a:extLst>
              </a:tr>
              <a:tr h="387350">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Medium</a:t>
                      </a:r>
                    </a:p>
                  </a:txBody>
                  <a:tcPr anchor="ctr" anchorCtr="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300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 1.3</a:t>
                      </a:r>
                    </a:p>
                  </a:txBody>
                  <a:tcPr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extLst>
                  <a:ext uri="{0D108BD9-81ED-4DB2-BD59-A6C34878D82A}">
                    <a16:rowId xmlns:a16="http://schemas.microsoft.com/office/drawing/2014/main" val="3887079142"/>
                  </a:ext>
                </a:extLst>
              </a:tr>
              <a:tr h="387350">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Fine</a:t>
                      </a:r>
                    </a:p>
                  </a:txBody>
                  <a:tcPr anchor="ctr" anchorCtr="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200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 5</a:t>
                      </a:r>
                    </a:p>
                  </a:txBody>
                  <a:tcPr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951210944"/>
                  </a:ext>
                </a:extLst>
              </a:tr>
              <a:tr h="387350">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Very Fine</a:t>
                      </a:r>
                    </a:p>
                  </a:txBody>
                  <a:tcPr anchor="ctr" anchorCtr="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80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100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80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 25</a:t>
                      </a:r>
                    </a:p>
                  </a:txBody>
                  <a:tcPr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8000"/>
                    </a:solidFill>
                  </a:tcPr>
                </a:tc>
                <a:extLst>
                  <a:ext uri="{0D108BD9-81ED-4DB2-BD59-A6C34878D82A}">
                    <a16:rowId xmlns:a16="http://schemas.microsoft.com/office/drawing/2014/main" val="2328943030"/>
                  </a:ext>
                </a:extLst>
              </a:tr>
              <a:tr h="388938">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4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Ultra Fine</a:t>
                      </a:r>
                    </a:p>
                  </a:txBody>
                  <a:tcPr anchor="ctr" anchorCtr="1"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80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50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80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 45</a:t>
                      </a:r>
                    </a:p>
                  </a:txBody>
                  <a:tcPr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8000"/>
                    </a:solidFill>
                  </a:tcPr>
                </a:tc>
                <a:extLst>
                  <a:ext uri="{0D108BD9-81ED-4DB2-BD59-A6C34878D82A}">
                    <a16:rowId xmlns:a16="http://schemas.microsoft.com/office/drawing/2014/main" val="2617797886"/>
                  </a:ext>
                </a:extLst>
              </a:tr>
              <a:tr h="387350">
                <a:tc gridSpan="3">
                  <a:txBody>
                    <a:bodyPr/>
                    <a:lstStyle>
                      <a:lvl1pPr>
                        <a:spcBef>
                          <a:spcPct val="20000"/>
                        </a:spcBef>
                        <a:defRPr sz="2800">
                          <a:solidFill>
                            <a:schemeClr val="bg1"/>
                          </a:solidFill>
                          <a:effectLst>
                            <a:outerShdw blurRad="38100" dist="38100" dir="2700000" algn="tl">
                              <a:srgbClr val="C0C0C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C0C0C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C0C0C0"/>
                            </a:outerShdw>
                          </a:effectLst>
                          <a:latin typeface="Verdana" panose="020B0604030504040204" pitchFamily="34" charset="0"/>
                        </a:defRPr>
                      </a:lvl3pPr>
                      <a:lvl4pPr>
                        <a:spcBef>
                          <a:spcPct val="20000"/>
                        </a:spcBef>
                        <a:defRPr>
                          <a:solidFill>
                            <a:schemeClr val="bg1"/>
                          </a:solidFill>
                          <a:effectLst>
                            <a:outerShdw blurRad="38100" dist="38100" dir="2700000" algn="tl">
                              <a:srgbClr val="C0C0C0"/>
                            </a:outerShdw>
                          </a:effectLst>
                          <a:latin typeface="Verdana" panose="020B0604030504040204" pitchFamily="34" charset="0"/>
                        </a:defRPr>
                      </a:lvl4pPr>
                      <a:lvl5pPr>
                        <a:spcBef>
                          <a:spcPct val="20000"/>
                        </a:spcBef>
                        <a:defRPr>
                          <a:solidFill>
                            <a:schemeClr val="bg1"/>
                          </a:solidFill>
                          <a:effectLst>
                            <a:outerShdw blurRad="38100" dist="38100" dir="2700000" algn="tl">
                              <a:srgbClr val="C0C0C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accent1"/>
                          </a:solidFill>
                          <a:effectLst>
                            <a:outerShdw blurRad="38100" dist="38100" dir="2700000" algn="tl">
                              <a:srgbClr val="C0C0C0"/>
                            </a:outerShdw>
                          </a:effectLst>
                          <a:latin typeface="Times New Roman" panose="02020603050405020304" pitchFamily="18" charset="0"/>
                        </a:rPr>
                        <a:t>Wind speed 5 mph, RH 75%, Temp. 75</a:t>
                      </a:r>
                      <a:r>
                        <a:rPr kumimoji="0" lang="en-US" altLang="en-US" sz="2400" b="1" i="0" u="none" strike="noStrike" cap="none" normalizeH="0" baseline="30000">
                          <a:ln>
                            <a:noFill/>
                          </a:ln>
                          <a:solidFill>
                            <a:schemeClr val="accent1"/>
                          </a:solidFill>
                          <a:effectLst>
                            <a:outerShdw blurRad="38100" dist="38100" dir="2700000" algn="tl">
                              <a:srgbClr val="C0C0C0"/>
                            </a:outerShdw>
                          </a:effectLst>
                          <a:latin typeface="Times New Roman" panose="02020603050405020304" pitchFamily="18" charset="0"/>
                        </a:rPr>
                        <a:t>O</a:t>
                      </a:r>
                      <a:r>
                        <a:rPr kumimoji="0" lang="en-US" altLang="en-US" sz="2400" b="1" i="0" u="none" strike="noStrike" cap="none" normalizeH="0" baseline="0">
                          <a:ln>
                            <a:noFill/>
                          </a:ln>
                          <a:solidFill>
                            <a:schemeClr val="accent1"/>
                          </a:solidFill>
                          <a:effectLst>
                            <a:outerShdw blurRad="38100" dist="38100" dir="2700000" algn="tl">
                              <a:srgbClr val="C0C0C0"/>
                            </a:outerShdw>
                          </a:effectLst>
                          <a:latin typeface="Times New Roman" panose="02020603050405020304" pitchFamily="18" charset="0"/>
                        </a:rPr>
                        <a:t>F; 30 psi</a:t>
                      </a:r>
                      <a:endParaRPr kumimoji="0" lang="en-US" altLang="en-US" sz="2800" b="0" i="0" u="none" strike="noStrike" cap="none" normalizeH="0" baseline="0">
                        <a:ln>
                          <a:noFill/>
                        </a:ln>
                        <a:solidFill>
                          <a:schemeClr val="accent1"/>
                        </a:solidFill>
                        <a:effectLst>
                          <a:outerShdw blurRad="38100" dist="38100" dir="2700000" algn="tl">
                            <a:srgbClr val="C0C0C0"/>
                          </a:outerShdw>
                        </a:effectLst>
                        <a:latin typeface="Times New Roman" panose="02020603050405020304" pitchFamily="18" charset="0"/>
                      </a:endParaRPr>
                    </a:p>
                  </a:txBody>
                  <a:tcPr anchor="ctr" anchorCtr="1"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6537825"/>
                  </a:ext>
                </a:extLst>
              </a:tr>
            </a:tbl>
          </a:graphicData>
        </a:graphic>
      </p:graphicFrame>
    </p:spTree>
  </p:cSld>
  <p:clrMapOvr>
    <a:masterClrMapping/>
  </p:clrMapOvr>
  <p:transition spd="med">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a:extLst>
              <a:ext uri="{FF2B5EF4-FFF2-40B4-BE49-F238E27FC236}">
                <a16:creationId xmlns:a16="http://schemas.microsoft.com/office/drawing/2014/main" id="{DCAD41F7-4FB3-49F6-977B-131CA84B8500}"/>
              </a:ext>
            </a:extLst>
          </p:cNvPr>
          <p:cNvSpPr>
            <a:spLocks noGrp="1" noChangeArrowheads="1"/>
          </p:cNvSpPr>
          <p:nvPr>
            <p:ph type="title"/>
          </p:nvPr>
        </p:nvSpPr>
        <p:spPr>
          <a:xfrm>
            <a:off x="771525" y="485775"/>
            <a:ext cx="8743950" cy="893763"/>
          </a:xfrm>
        </p:spPr>
        <p:txBody>
          <a:bodyPr/>
          <a:lstStyle/>
          <a:p>
            <a:r>
              <a:rPr lang="en-US" altLang="en-US"/>
              <a:t>Droplet Size and Drift</a:t>
            </a:r>
          </a:p>
        </p:txBody>
      </p:sp>
      <p:grpSp>
        <p:nvGrpSpPr>
          <p:cNvPr id="356361" name="Group 9">
            <a:extLst>
              <a:ext uri="{FF2B5EF4-FFF2-40B4-BE49-F238E27FC236}">
                <a16:creationId xmlns:a16="http://schemas.microsoft.com/office/drawing/2014/main" id="{F352394B-6BE0-43EE-BE17-C9582B4F82E4}"/>
              </a:ext>
            </a:extLst>
          </p:cNvPr>
          <p:cNvGrpSpPr>
            <a:grpSpLocks/>
          </p:cNvGrpSpPr>
          <p:nvPr/>
        </p:nvGrpSpPr>
        <p:grpSpPr bwMode="auto">
          <a:xfrm>
            <a:off x="2198688" y="1735138"/>
            <a:ext cx="5889625" cy="4114800"/>
            <a:chOff x="1385" y="1243"/>
            <a:chExt cx="3710" cy="2592"/>
          </a:xfrm>
        </p:grpSpPr>
        <p:pic>
          <p:nvPicPr>
            <p:cNvPr id="356356" name="Picture 4">
              <a:extLst>
                <a:ext uri="{FF2B5EF4-FFF2-40B4-BE49-F238E27FC236}">
                  <a16:creationId xmlns:a16="http://schemas.microsoft.com/office/drawing/2014/main" id="{6928BC6A-D9A7-44B6-82B8-3BCB8F0689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 y="1243"/>
              <a:ext cx="3710" cy="2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6357" name="Oval 5">
              <a:extLst>
                <a:ext uri="{FF2B5EF4-FFF2-40B4-BE49-F238E27FC236}">
                  <a16:creationId xmlns:a16="http://schemas.microsoft.com/office/drawing/2014/main" id="{9AB110A0-03DB-4BA8-A9E6-6635472495E2}"/>
                </a:ext>
              </a:extLst>
            </p:cNvPr>
            <p:cNvSpPr>
              <a:spLocks noChangeArrowheads="1"/>
            </p:cNvSpPr>
            <p:nvPr/>
          </p:nvSpPr>
          <p:spPr bwMode="auto">
            <a:xfrm>
              <a:off x="2501" y="1566"/>
              <a:ext cx="90" cy="8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6358" name="Oval 6">
              <a:extLst>
                <a:ext uri="{FF2B5EF4-FFF2-40B4-BE49-F238E27FC236}">
                  <a16:creationId xmlns:a16="http://schemas.microsoft.com/office/drawing/2014/main" id="{E839AFC0-9E67-46B8-A027-BD205E318526}"/>
                </a:ext>
              </a:extLst>
            </p:cNvPr>
            <p:cNvSpPr>
              <a:spLocks noChangeArrowheads="1"/>
            </p:cNvSpPr>
            <p:nvPr/>
          </p:nvSpPr>
          <p:spPr bwMode="auto">
            <a:xfrm>
              <a:off x="2860" y="1757"/>
              <a:ext cx="90" cy="8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6359" name="Oval 7">
              <a:extLst>
                <a:ext uri="{FF2B5EF4-FFF2-40B4-BE49-F238E27FC236}">
                  <a16:creationId xmlns:a16="http://schemas.microsoft.com/office/drawing/2014/main" id="{4E6543EB-77CF-4F6A-858A-46C0CA84BCFE}"/>
                </a:ext>
              </a:extLst>
            </p:cNvPr>
            <p:cNvSpPr>
              <a:spLocks noChangeArrowheads="1"/>
            </p:cNvSpPr>
            <p:nvPr/>
          </p:nvSpPr>
          <p:spPr bwMode="auto">
            <a:xfrm>
              <a:off x="3330" y="2089"/>
              <a:ext cx="90" cy="8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6360" name="Oval 8">
              <a:extLst>
                <a:ext uri="{FF2B5EF4-FFF2-40B4-BE49-F238E27FC236}">
                  <a16:creationId xmlns:a16="http://schemas.microsoft.com/office/drawing/2014/main" id="{04D9AA5D-7B73-44FB-B72C-1E224FB2125A}"/>
                </a:ext>
              </a:extLst>
            </p:cNvPr>
            <p:cNvSpPr>
              <a:spLocks noChangeArrowheads="1"/>
            </p:cNvSpPr>
            <p:nvPr/>
          </p:nvSpPr>
          <p:spPr bwMode="auto">
            <a:xfrm>
              <a:off x="3934" y="2955"/>
              <a:ext cx="90" cy="89"/>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56362" name="Text Box 10">
            <a:extLst>
              <a:ext uri="{FF2B5EF4-FFF2-40B4-BE49-F238E27FC236}">
                <a16:creationId xmlns:a16="http://schemas.microsoft.com/office/drawing/2014/main" id="{DAF321BF-75FF-4ADA-B272-ED2F284AA46E}"/>
              </a:ext>
            </a:extLst>
          </p:cNvPr>
          <p:cNvSpPr txBox="1">
            <a:spLocks noChangeArrowheads="1"/>
          </p:cNvSpPr>
          <p:nvPr/>
        </p:nvSpPr>
        <p:spPr bwMode="auto">
          <a:xfrm>
            <a:off x="1490663" y="6175375"/>
            <a:ext cx="7289800" cy="434975"/>
          </a:xfrm>
          <a:prstGeom prst="rect">
            <a:avLst/>
          </a:prstGeom>
          <a:noFill/>
          <a:ln w="381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a:solidFill>
                  <a:schemeClr val="bg1"/>
                </a:solidFill>
              </a:rPr>
              <a:t>Hoffman et al., 1986; </a:t>
            </a:r>
            <a:r>
              <a:rPr lang="en-US" altLang="en-US" sz="1800">
                <a:solidFill>
                  <a:schemeClr val="bg1"/>
                </a:solidFill>
              </a:rPr>
              <a:t>wind speed 1mph, 75</a:t>
            </a:r>
            <a:r>
              <a:rPr lang="en-US" altLang="en-US" sz="1800" baseline="30000">
                <a:solidFill>
                  <a:schemeClr val="bg1"/>
                </a:solidFill>
              </a:rPr>
              <a:t>o</a:t>
            </a:r>
            <a:r>
              <a:rPr lang="en-US" altLang="en-US" sz="1800">
                <a:solidFill>
                  <a:schemeClr val="bg1"/>
                </a:solidFill>
              </a:rPr>
              <a:t> F, 55% RH</a:t>
            </a:r>
          </a:p>
        </p:txBody>
      </p:sp>
    </p:spTree>
  </p:cSld>
  <p:clrMapOvr>
    <a:masterClrMapping/>
  </p:clrMapOvr>
  <p:transition spd="med">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DF9748B-8F6A-4744-8A79-F91C2F84F360}"/>
              </a:ext>
            </a:extLst>
          </p:cNvPr>
          <p:cNvSpPr>
            <a:spLocks noChangeArrowheads="1"/>
          </p:cNvSpPr>
          <p:nvPr/>
        </p:nvSpPr>
        <p:spPr bwMode="auto">
          <a:xfrm>
            <a:off x="800100" y="61722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47" name="Rectangle 3">
            <a:extLst>
              <a:ext uri="{FF2B5EF4-FFF2-40B4-BE49-F238E27FC236}">
                <a16:creationId xmlns:a16="http://schemas.microsoft.com/office/drawing/2014/main" id="{3615C1B8-7A46-4493-98B0-9C02CD685091}"/>
              </a:ext>
            </a:extLst>
          </p:cNvPr>
          <p:cNvSpPr>
            <a:spLocks noChangeArrowheads="1"/>
          </p:cNvSpPr>
          <p:nvPr/>
        </p:nvSpPr>
        <p:spPr bwMode="auto">
          <a:xfrm>
            <a:off x="3543300" y="6172200"/>
            <a:ext cx="320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48" name="Rectangle 4">
            <a:extLst>
              <a:ext uri="{FF2B5EF4-FFF2-40B4-BE49-F238E27FC236}">
                <a16:creationId xmlns:a16="http://schemas.microsoft.com/office/drawing/2014/main" id="{79DAD323-E15E-4878-9FD1-91FE58489B8B}"/>
              </a:ext>
            </a:extLst>
          </p:cNvPr>
          <p:cNvSpPr>
            <a:spLocks noGrp="1" noChangeArrowheads="1"/>
          </p:cNvSpPr>
          <p:nvPr>
            <p:ph type="title"/>
          </p:nvPr>
        </p:nvSpPr>
        <p:spPr>
          <a:xfrm>
            <a:off x="914400" y="152400"/>
            <a:ext cx="8486775" cy="1143000"/>
          </a:xfrm>
          <a:noFill/>
          <a:ln/>
        </p:spPr>
        <p:txBody>
          <a:bodyPr lIns="92075" tIns="46038" rIns="92075" bIns="46038"/>
          <a:lstStyle/>
          <a:p>
            <a:r>
              <a:rPr lang="en-US" altLang="en-US" sz="3600"/>
              <a:t>Droplet Size and</a:t>
            </a:r>
            <a:br>
              <a:rPr lang="en-US" altLang="en-US" sz="3600"/>
            </a:br>
            <a:r>
              <a:rPr lang="en-US" altLang="en-US" sz="3600"/>
              <a:t>Evaporation / Deceleration</a:t>
            </a:r>
            <a:endParaRPr lang="en-US" altLang="en-US" sz="3600">
              <a:solidFill>
                <a:schemeClr val="tx1"/>
              </a:solidFill>
              <a:effectLst>
                <a:outerShdw blurRad="38100" dist="38100" dir="2700000" algn="tl">
                  <a:srgbClr val="FFFFFF"/>
                </a:outerShdw>
              </a:effectLst>
            </a:endParaRPr>
          </a:p>
        </p:txBody>
      </p:sp>
      <p:sp>
        <p:nvSpPr>
          <p:cNvPr id="57349" name="Rectangle 5">
            <a:extLst>
              <a:ext uri="{FF2B5EF4-FFF2-40B4-BE49-F238E27FC236}">
                <a16:creationId xmlns:a16="http://schemas.microsoft.com/office/drawing/2014/main" id="{D5B98415-B746-49EF-B011-273C5697A7BD}"/>
              </a:ext>
            </a:extLst>
          </p:cNvPr>
          <p:cNvSpPr>
            <a:spLocks noChangeArrowheads="1"/>
          </p:cNvSpPr>
          <p:nvPr/>
        </p:nvSpPr>
        <p:spPr bwMode="auto">
          <a:xfrm>
            <a:off x="566738" y="1447800"/>
            <a:ext cx="11112" cy="111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50" name="Rectangle 6">
            <a:extLst>
              <a:ext uri="{FF2B5EF4-FFF2-40B4-BE49-F238E27FC236}">
                <a16:creationId xmlns:a16="http://schemas.microsoft.com/office/drawing/2014/main" id="{5A1E6613-0E9F-44A8-8117-B5D618E4AE9B}"/>
              </a:ext>
            </a:extLst>
          </p:cNvPr>
          <p:cNvSpPr>
            <a:spLocks noChangeArrowheads="1"/>
          </p:cNvSpPr>
          <p:nvPr/>
        </p:nvSpPr>
        <p:spPr bwMode="auto">
          <a:xfrm>
            <a:off x="566738" y="1447800"/>
            <a:ext cx="11112" cy="111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52" name="Rectangle 8">
            <a:extLst>
              <a:ext uri="{FF2B5EF4-FFF2-40B4-BE49-F238E27FC236}">
                <a16:creationId xmlns:a16="http://schemas.microsoft.com/office/drawing/2014/main" id="{EF363D13-F6D5-40CA-A402-758E65DC6692}"/>
              </a:ext>
            </a:extLst>
          </p:cNvPr>
          <p:cNvSpPr>
            <a:spLocks noChangeArrowheads="1"/>
          </p:cNvSpPr>
          <p:nvPr/>
        </p:nvSpPr>
        <p:spPr bwMode="auto">
          <a:xfrm>
            <a:off x="2197100" y="1447800"/>
            <a:ext cx="12700" cy="111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54" name="Rectangle 10">
            <a:extLst>
              <a:ext uri="{FF2B5EF4-FFF2-40B4-BE49-F238E27FC236}">
                <a16:creationId xmlns:a16="http://schemas.microsoft.com/office/drawing/2014/main" id="{3E7D8396-7C02-4862-9AEB-B563A412B87F}"/>
              </a:ext>
            </a:extLst>
          </p:cNvPr>
          <p:cNvSpPr>
            <a:spLocks noChangeArrowheads="1"/>
          </p:cNvSpPr>
          <p:nvPr/>
        </p:nvSpPr>
        <p:spPr bwMode="auto">
          <a:xfrm>
            <a:off x="3862388" y="1447800"/>
            <a:ext cx="12700" cy="111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56" name="Rectangle 12">
            <a:extLst>
              <a:ext uri="{FF2B5EF4-FFF2-40B4-BE49-F238E27FC236}">
                <a16:creationId xmlns:a16="http://schemas.microsoft.com/office/drawing/2014/main" id="{8DD0C54A-6B81-4910-A5DD-EB51D6F77A93}"/>
              </a:ext>
            </a:extLst>
          </p:cNvPr>
          <p:cNvSpPr>
            <a:spLocks noChangeArrowheads="1"/>
          </p:cNvSpPr>
          <p:nvPr/>
        </p:nvSpPr>
        <p:spPr bwMode="auto">
          <a:xfrm>
            <a:off x="5527675" y="1447800"/>
            <a:ext cx="11113" cy="111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58" name="Rectangle 14">
            <a:extLst>
              <a:ext uri="{FF2B5EF4-FFF2-40B4-BE49-F238E27FC236}">
                <a16:creationId xmlns:a16="http://schemas.microsoft.com/office/drawing/2014/main" id="{448BF858-3251-4C0D-9B3A-2BD75A3D5B3E}"/>
              </a:ext>
            </a:extLst>
          </p:cNvPr>
          <p:cNvSpPr>
            <a:spLocks noChangeArrowheads="1"/>
          </p:cNvSpPr>
          <p:nvPr/>
        </p:nvSpPr>
        <p:spPr bwMode="auto">
          <a:xfrm>
            <a:off x="7173913" y="1447800"/>
            <a:ext cx="11112" cy="111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60" name="Rectangle 16">
            <a:extLst>
              <a:ext uri="{FF2B5EF4-FFF2-40B4-BE49-F238E27FC236}">
                <a16:creationId xmlns:a16="http://schemas.microsoft.com/office/drawing/2014/main" id="{F1FACD3B-128C-4A85-B6B8-D49F45EDAB9F}"/>
              </a:ext>
            </a:extLst>
          </p:cNvPr>
          <p:cNvSpPr>
            <a:spLocks noChangeArrowheads="1"/>
          </p:cNvSpPr>
          <p:nvPr/>
        </p:nvSpPr>
        <p:spPr bwMode="auto">
          <a:xfrm>
            <a:off x="9220200" y="1447800"/>
            <a:ext cx="11113" cy="111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61" name="Rectangle 17">
            <a:extLst>
              <a:ext uri="{FF2B5EF4-FFF2-40B4-BE49-F238E27FC236}">
                <a16:creationId xmlns:a16="http://schemas.microsoft.com/office/drawing/2014/main" id="{0A83A78F-863B-46CA-B182-F98EB1E02262}"/>
              </a:ext>
            </a:extLst>
          </p:cNvPr>
          <p:cNvSpPr>
            <a:spLocks noChangeArrowheads="1"/>
          </p:cNvSpPr>
          <p:nvPr/>
        </p:nvSpPr>
        <p:spPr bwMode="auto">
          <a:xfrm>
            <a:off x="9220200" y="1447800"/>
            <a:ext cx="11113" cy="111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62" name="Rectangle 18">
            <a:extLst>
              <a:ext uri="{FF2B5EF4-FFF2-40B4-BE49-F238E27FC236}">
                <a16:creationId xmlns:a16="http://schemas.microsoft.com/office/drawing/2014/main" id="{B19B39B0-D8EB-4EEB-A401-3AD6530DA968}"/>
              </a:ext>
            </a:extLst>
          </p:cNvPr>
          <p:cNvSpPr>
            <a:spLocks noChangeArrowheads="1"/>
          </p:cNvSpPr>
          <p:nvPr/>
        </p:nvSpPr>
        <p:spPr bwMode="auto">
          <a:xfrm>
            <a:off x="9215438" y="2463800"/>
            <a:ext cx="12700" cy="111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63" name="Rectangle 19">
            <a:extLst>
              <a:ext uri="{FF2B5EF4-FFF2-40B4-BE49-F238E27FC236}">
                <a16:creationId xmlns:a16="http://schemas.microsoft.com/office/drawing/2014/main" id="{67B170C1-EC1F-4524-9CCE-4FA470D2C24A}"/>
              </a:ext>
            </a:extLst>
          </p:cNvPr>
          <p:cNvSpPr>
            <a:spLocks noChangeArrowheads="1"/>
          </p:cNvSpPr>
          <p:nvPr/>
        </p:nvSpPr>
        <p:spPr bwMode="auto">
          <a:xfrm>
            <a:off x="9215438" y="2474913"/>
            <a:ext cx="12700" cy="658812"/>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64" name="Rectangle 20">
            <a:extLst>
              <a:ext uri="{FF2B5EF4-FFF2-40B4-BE49-F238E27FC236}">
                <a16:creationId xmlns:a16="http://schemas.microsoft.com/office/drawing/2014/main" id="{541EB849-5B14-44C8-88A6-57401880E72D}"/>
              </a:ext>
            </a:extLst>
          </p:cNvPr>
          <p:cNvSpPr>
            <a:spLocks noChangeArrowheads="1"/>
          </p:cNvSpPr>
          <p:nvPr/>
        </p:nvSpPr>
        <p:spPr bwMode="auto">
          <a:xfrm>
            <a:off x="9215438" y="3133725"/>
            <a:ext cx="12700" cy="111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65" name="Rectangle 21">
            <a:extLst>
              <a:ext uri="{FF2B5EF4-FFF2-40B4-BE49-F238E27FC236}">
                <a16:creationId xmlns:a16="http://schemas.microsoft.com/office/drawing/2014/main" id="{B339D677-0C96-4B5D-89B0-5F4880627C51}"/>
              </a:ext>
            </a:extLst>
          </p:cNvPr>
          <p:cNvSpPr>
            <a:spLocks noChangeArrowheads="1"/>
          </p:cNvSpPr>
          <p:nvPr/>
        </p:nvSpPr>
        <p:spPr bwMode="auto">
          <a:xfrm>
            <a:off x="9215438" y="3144838"/>
            <a:ext cx="12700" cy="66040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66" name="Rectangle 22">
            <a:extLst>
              <a:ext uri="{FF2B5EF4-FFF2-40B4-BE49-F238E27FC236}">
                <a16:creationId xmlns:a16="http://schemas.microsoft.com/office/drawing/2014/main" id="{85BEE9B4-6CB9-43AD-9D0A-29B3ED2A393A}"/>
              </a:ext>
            </a:extLst>
          </p:cNvPr>
          <p:cNvSpPr>
            <a:spLocks noChangeArrowheads="1"/>
          </p:cNvSpPr>
          <p:nvPr/>
        </p:nvSpPr>
        <p:spPr bwMode="auto">
          <a:xfrm>
            <a:off x="9215438" y="3805238"/>
            <a:ext cx="12700" cy="11112"/>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67" name="Rectangle 23">
            <a:extLst>
              <a:ext uri="{FF2B5EF4-FFF2-40B4-BE49-F238E27FC236}">
                <a16:creationId xmlns:a16="http://schemas.microsoft.com/office/drawing/2014/main" id="{1A08FF4D-C16E-497B-9276-5590894BA772}"/>
              </a:ext>
            </a:extLst>
          </p:cNvPr>
          <p:cNvSpPr>
            <a:spLocks noChangeArrowheads="1"/>
          </p:cNvSpPr>
          <p:nvPr/>
        </p:nvSpPr>
        <p:spPr bwMode="auto">
          <a:xfrm>
            <a:off x="9215438" y="3816350"/>
            <a:ext cx="12700" cy="6588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68" name="Rectangle 24">
            <a:extLst>
              <a:ext uri="{FF2B5EF4-FFF2-40B4-BE49-F238E27FC236}">
                <a16:creationId xmlns:a16="http://schemas.microsoft.com/office/drawing/2014/main" id="{DC3B5FA5-794A-4F4D-A2E1-4886FCCE0B79}"/>
              </a:ext>
            </a:extLst>
          </p:cNvPr>
          <p:cNvSpPr>
            <a:spLocks noChangeArrowheads="1"/>
          </p:cNvSpPr>
          <p:nvPr/>
        </p:nvSpPr>
        <p:spPr bwMode="auto">
          <a:xfrm>
            <a:off x="9215438" y="4475163"/>
            <a:ext cx="12700" cy="11112"/>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69" name="Rectangle 25">
            <a:extLst>
              <a:ext uri="{FF2B5EF4-FFF2-40B4-BE49-F238E27FC236}">
                <a16:creationId xmlns:a16="http://schemas.microsoft.com/office/drawing/2014/main" id="{444A3F08-BF55-4E5E-B954-33ADAE28BD89}"/>
              </a:ext>
            </a:extLst>
          </p:cNvPr>
          <p:cNvSpPr>
            <a:spLocks noChangeArrowheads="1"/>
          </p:cNvSpPr>
          <p:nvPr/>
        </p:nvSpPr>
        <p:spPr bwMode="auto">
          <a:xfrm>
            <a:off x="9215438" y="4486275"/>
            <a:ext cx="12700" cy="6588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70" name="Rectangle 26">
            <a:extLst>
              <a:ext uri="{FF2B5EF4-FFF2-40B4-BE49-F238E27FC236}">
                <a16:creationId xmlns:a16="http://schemas.microsoft.com/office/drawing/2014/main" id="{153B08FD-86DA-422B-8C7F-6BE4649D03AF}"/>
              </a:ext>
            </a:extLst>
          </p:cNvPr>
          <p:cNvSpPr>
            <a:spLocks noChangeArrowheads="1"/>
          </p:cNvSpPr>
          <p:nvPr/>
        </p:nvSpPr>
        <p:spPr bwMode="auto">
          <a:xfrm>
            <a:off x="9215438" y="5145088"/>
            <a:ext cx="12700" cy="11112"/>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71" name="Rectangle 27">
            <a:extLst>
              <a:ext uri="{FF2B5EF4-FFF2-40B4-BE49-F238E27FC236}">
                <a16:creationId xmlns:a16="http://schemas.microsoft.com/office/drawing/2014/main" id="{61AB8FF3-A980-43A6-B454-9C186720854A}"/>
              </a:ext>
            </a:extLst>
          </p:cNvPr>
          <p:cNvSpPr>
            <a:spLocks noChangeArrowheads="1"/>
          </p:cNvSpPr>
          <p:nvPr/>
        </p:nvSpPr>
        <p:spPr bwMode="auto">
          <a:xfrm>
            <a:off x="9215438" y="5156200"/>
            <a:ext cx="12700" cy="6588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72" name="Rectangle 28">
            <a:extLst>
              <a:ext uri="{FF2B5EF4-FFF2-40B4-BE49-F238E27FC236}">
                <a16:creationId xmlns:a16="http://schemas.microsoft.com/office/drawing/2014/main" id="{D1A7A2BF-0BA4-492C-98D2-CE7F3BB131F6}"/>
              </a:ext>
            </a:extLst>
          </p:cNvPr>
          <p:cNvSpPr>
            <a:spLocks noChangeArrowheads="1"/>
          </p:cNvSpPr>
          <p:nvPr/>
        </p:nvSpPr>
        <p:spPr bwMode="auto">
          <a:xfrm>
            <a:off x="9215438" y="5815013"/>
            <a:ext cx="12700" cy="11112"/>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73" name="Rectangle 29">
            <a:extLst>
              <a:ext uri="{FF2B5EF4-FFF2-40B4-BE49-F238E27FC236}">
                <a16:creationId xmlns:a16="http://schemas.microsoft.com/office/drawing/2014/main" id="{F0E9A533-CBA9-4D78-8BE5-2A9528699762}"/>
              </a:ext>
            </a:extLst>
          </p:cNvPr>
          <p:cNvSpPr>
            <a:spLocks noChangeArrowheads="1"/>
          </p:cNvSpPr>
          <p:nvPr/>
        </p:nvSpPr>
        <p:spPr bwMode="auto">
          <a:xfrm>
            <a:off x="9215438" y="5815013"/>
            <a:ext cx="12700" cy="11112"/>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7374" name="Rectangle 30">
            <a:extLst>
              <a:ext uri="{FF2B5EF4-FFF2-40B4-BE49-F238E27FC236}">
                <a16:creationId xmlns:a16="http://schemas.microsoft.com/office/drawing/2014/main" id="{663916B6-2E28-452F-A664-A288BBD775C7}"/>
              </a:ext>
            </a:extLst>
          </p:cNvPr>
          <p:cNvSpPr>
            <a:spLocks noChangeArrowheads="1"/>
          </p:cNvSpPr>
          <p:nvPr/>
        </p:nvSpPr>
        <p:spPr bwMode="auto">
          <a:xfrm>
            <a:off x="763588" y="1543050"/>
            <a:ext cx="9002712" cy="4992688"/>
          </a:xfrm>
          <a:prstGeom prst="rect">
            <a:avLst/>
          </a:prstGeom>
          <a:solidFill>
            <a:schemeClr val="bg1"/>
          </a:soli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375" name="Rectangle 31">
            <a:extLst>
              <a:ext uri="{FF2B5EF4-FFF2-40B4-BE49-F238E27FC236}">
                <a16:creationId xmlns:a16="http://schemas.microsoft.com/office/drawing/2014/main" id="{C16AB860-6A73-4690-8DFA-07FDE6065CB7}"/>
              </a:ext>
            </a:extLst>
          </p:cNvPr>
          <p:cNvSpPr>
            <a:spLocks noChangeArrowheads="1"/>
          </p:cNvSpPr>
          <p:nvPr/>
        </p:nvSpPr>
        <p:spPr bwMode="auto">
          <a:xfrm>
            <a:off x="1204913" y="1847850"/>
            <a:ext cx="915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Droplet</a:t>
            </a:r>
            <a:endParaRPr lang="en-US" altLang="en-US"/>
          </a:p>
        </p:txBody>
      </p:sp>
      <p:sp>
        <p:nvSpPr>
          <p:cNvPr id="57376" name="Rectangle 32">
            <a:extLst>
              <a:ext uri="{FF2B5EF4-FFF2-40B4-BE49-F238E27FC236}">
                <a16:creationId xmlns:a16="http://schemas.microsoft.com/office/drawing/2014/main" id="{7B752045-BE27-45FE-931B-940EFBBC98A3}"/>
              </a:ext>
            </a:extLst>
          </p:cNvPr>
          <p:cNvSpPr>
            <a:spLocks noChangeArrowheads="1"/>
          </p:cNvSpPr>
          <p:nvPr/>
        </p:nvSpPr>
        <p:spPr bwMode="auto">
          <a:xfrm>
            <a:off x="1089025" y="2182813"/>
            <a:ext cx="11176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Diameter</a:t>
            </a:r>
            <a:endParaRPr lang="en-US" altLang="en-US"/>
          </a:p>
        </p:txBody>
      </p:sp>
      <p:sp>
        <p:nvSpPr>
          <p:cNvPr id="57377" name="Rectangle 33">
            <a:extLst>
              <a:ext uri="{FF2B5EF4-FFF2-40B4-BE49-F238E27FC236}">
                <a16:creationId xmlns:a16="http://schemas.microsoft.com/office/drawing/2014/main" id="{D39A446D-2F4D-42B5-8D96-E54AFE8660D4}"/>
              </a:ext>
            </a:extLst>
          </p:cNvPr>
          <p:cNvSpPr>
            <a:spLocks noChangeArrowheads="1"/>
          </p:cNvSpPr>
          <p:nvPr/>
        </p:nvSpPr>
        <p:spPr bwMode="auto">
          <a:xfrm>
            <a:off x="1050925" y="2517775"/>
            <a:ext cx="11477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(microns)</a:t>
            </a:r>
            <a:endParaRPr lang="en-US" altLang="en-US"/>
          </a:p>
        </p:txBody>
      </p:sp>
      <p:sp>
        <p:nvSpPr>
          <p:cNvPr id="57378" name="Rectangle 34">
            <a:extLst>
              <a:ext uri="{FF2B5EF4-FFF2-40B4-BE49-F238E27FC236}">
                <a16:creationId xmlns:a16="http://schemas.microsoft.com/office/drawing/2014/main" id="{09206B07-FFB1-4FD4-943F-1010C1682F40}"/>
              </a:ext>
            </a:extLst>
          </p:cNvPr>
          <p:cNvSpPr>
            <a:spLocks noChangeArrowheads="1"/>
          </p:cNvSpPr>
          <p:nvPr/>
        </p:nvSpPr>
        <p:spPr bwMode="auto">
          <a:xfrm>
            <a:off x="2754313" y="1847850"/>
            <a:ext cx="11176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Terminal</a:t>
            </a:r>
            <a:endParaRPr lang="en-US" altLang="en-US"/>
          </a:p>
        </p:txBody>
      </p:sp>
      <p:sp>
        <p:nvSpPr>
          <p:cNvPr id="57379" name="Rectangle 35">
            <a:extLst>
              <a:ext uri="{FF2B5EF4-FFF2-40B4-BE49-F238E27FC236}">
                <a16:creationId xmlns:a16="http://schemas.microsoft.com/office/drawing/2014/main" id="{17392114-4F1C-430D-9E0B-D1A40AA5B0C7}"/>
              </a:ext>
            </a:extLst>
          </p:cNvPr>
          <p:cNvSpPr>
            <a:spLocks noChangeArrowheads="1"/>
          </p:cNvSpPr>
          <p:nvPr/>
        </p:nvSpPr>
        <p:spPr bwMode="auto">
          <a:xfrm>
            <a:off x="2808288" y="2182813"/>
            <a:ext cx="9779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Velocity</a:t>
            </a:r>
            <a:endParaRPr lang="en-US" altLang="en-US"/>
          </a:p>
        </p:txBody>
      </p:sp>
      <p:sp>
        <p:nvSpPr>
          <p:cNvPr id="57380" name="Rectangle 36">
            <a:extLst>
              <a:ext uri="{FF2B5EF4-FFF2-40B4-BE49-F238E27FC236}">
                <a16:creationId xmlns:a16="http://schemas.microsoft.com/office/drawing/2014/main" id="{AE041D09-96EA-4750-B046-A688F8B6EB2E}"/>
              </a:ext>
            </a:extLst>
          </p:cNvPr>
          <p:cNvSpPr>
            <a:spLocks noChangeArrowheads="1"/>
          </p:cNvSpPr>
          <p:nvPr/>
        </p:nvSpPr>
        <p:spPr bwMode="auto">
          <a:xfrm>
            <a:off x="2881313" y="2517775"/>
            <a:ext cx="80645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(ft/sec)</a:t>
            </a:r>
            <a:endParaRPr lang="en-US" altLang="en-US"/>
          </a:p>
        </p:txBody>
      </p:sp>
      <p:sp>
        <p:nvSpPr>
          <p:cNvPr id="57381" name="Rectangle 37">
            <a:extLst>
              <a:ext uri="{FF2B5EF4-FFF2-40B4-BE49-F238E27FC236}">
                <a16:creationId xmlns:a16="http://schemas.microsoft.com/office/drawing/2014/main" id="{CC0DB8BB-03C6-45FF-B85B-5F3C020C93FE}"/>
              </a:ext>
            </a:extLst>
          </p:cNvPr>
          <p:cNvSpPr>
            <a:spLocks noChangeArrowheads="1"/>
          </p:cNvSpPr>
          <p:nvPr/>
        </p:nvSpPr>
        <p:spPr bwMode="auto">
          <a:xfrm>
            <a:off x="4311650" y="1847850"/>
            <a:ext cx="131127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Final Drop</a:t>
            </a:r>
            <a:endParaRPr lang="en-US" altLang="en-US"/>
          </a:p>
        </p:txBody>
      </p:sp>
      <p:sp>
        <p:nvSpPr>
          <p:cNvPr id="57382" name="Rectangle 38">
            <a:extLst>
              <a:ext uri="{FF2B5EF4-FFF2-40B4-BE49-F238E27FC236}">
                <a16:creationId xmlns:a16="http://schemas.microsoft.com/office/drawing/2014/main" id="{AD6F7003-D6D7-4D1F-B04B-28239EB21FF0}"/>
              </a:ext>
            </a:extLst>
          </p:cNvPr>
          <p:cNvSpPr>
            <a:spLocks noChangeArrowheads="1"/>
          </p:cNvSpPr>
          <p:nvPr/>
        </p:nvSpPr>
        <p:spPr bwMode="auto">
          <a:xfrm>
            <a:off x="4422775" y="2182813"/>
            <a:ext cx="11176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Diameter</a:t>
            </a:r>
            <a:endParaRPr lang="en-US" altLang="en-US"/>
          </a:p>
        </p:txBody>
      </p:sp>
      <p:sp>
        <p:nvSpPr>
          <p:cNvPr id="57383" name="Rectangle 39">
            <a:extLst>
              <a:ext uri="{FF2B5EF4-FFF2-40B4-BE49-F238E27FC236}">
                <a16:creationId xmlns:a16="http://schemas.microsoft.com/office/drawing/2014/main" id="{41916003-5837-4B34-86B9-9E4D32F5DB09}"/>
              </a:ext>
            </a:extLst>
          </p:cNvPr>
          <p:cNvSpPr>
            <a:spLocks noChangeArrowheads="1"/>
          </p:cNvSpPr>
          <p:nvPr/>
        </p:nvSpPr>
        <p:spPr bwMode="auto">
          <a:xfrm>
            <a:off x="4365625" y="2517775"/>
            <a:ext cx="11477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(microns)</a:t>
            </a:r>
            <a:endParaRPr lang="en-US" altLang="en-US"/>
          </a:p>
        </p:txBody>
      </p:sp>
      <p:sp>
        <p:nvSpPr>
          <p:cNvPr id="57384" name="Rectangle 40">
            <a:extLst>
              <a:ext uri="{FF2B5EF4-FFF2-40B4-BE49-F238E27FC236}">
                <a16:creationId xmlns:a16="http://schemas.microsoft.com/office/drawing/2014/main" id="{EDC9FBDF-A545-4077-956E-0C6829B7D7CB}"/>
              </a:ext>
            </a:extLst>
          </p:cNvPr>
          <p:cNvSpPr>
            <a:spLocks noChangeArrowheads="1"/>
          </p:cNvSpPr>
          <p:nvPr/>
        </p:nvSpPr>
        <p:spPr bwMode="auto">
          <a:xfrm>
            <a:off x="6165850" y="1847850"/>
            <a:ext cx="9239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Time to</a:t>
            </a:r>
            <a:endParaRPr lang="en-US" altLang="en-US"/>
          </a:p>
        </p:txBody>
      </p:sp>
      <p:sp>
        <p:nvSpPr>
          <p:cNvPr id="57385" name="Rectangle 41">
            <a:extLst>
              <a:ext uri="{FF2B5EF4-FFF2-40B4-BE49-F238E27FC236}">
                <a16:creationId xmlns:a16="http://schemas.microsoft.com/office/drawing/2014/main" id="{6BDEBB35-DF65-4C54-847C-330CA388A095}"/>
              </a:ext>
            </a:extLst>
          </p:cNvPr>
          <p:cNvSpPr>
            <a:spLocks noChangeArrowheads="1"/>
          </p:cNvSpPr>
          <p:nvPr/>
        </p:nvSpPr>
        <p:spPr bwMode="auto">
          <a:xfrm>
            <a:off x="6000750" y="2182813"/>
            <a:ext cx="1241425"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Evaporate</a:t>
            </a:r>
            <a:endParaRPr lang="en-US" altLang="en-US"/>
          </a:p>
        </p:txBody>
      </p:sp>
      <p:sp>
        <p:nvSpPr>
          <p:cNvPr id="57386" name="Rectangle 42">
            <a:extLst>
              <a:ext uri="{FF2B5EF4-FFF2-40B4-BE49-F238E27FC236}">
                <a16:creationId xmlns:a16="http://schemas.microsoft.com/office/drawing/2014/main" id="{DA1DC06C-F8DF-4687-8A7E-E79513F5B089}"/>
              </a:ext>
            </a:extLst>
          </p:cNvPr>
          <p:cNvSpPr>
            <a:spLocks noChangeArrowheads="1"/>
          </p:cNvSpPr>
          <p:nvPr/>
        </p:nvSpPr>
        <p:spPr bwMode="auto">
          <a:xfrm>
            <a:off x="6342063" y="2517775"/>
            <a:ext cx="5429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(sec)</a:t>
            </a:r>
            <a:endParaRPr lang="en-US" altLang="en-US"/>
          </a:p>
        </p:txBody>
      </p:sp>
      <p:sp>
        <p:nvSpPr>
          <p:cNvPr id="57387" name="Rectangle 43">
            <a:extLst>
              <a:ext uri="{FF2B5EF4-FFF2-40B4-BE49-F238E27FC236}">
                <a16:creationId xmlns:a16="http://schemas.microsoft.com/office/drawing/2014/main" id="{D956AE76-6A11-415D-BD6A-97CC0E20E093}"/>
              </a:ext>
            </a:extLst>
          </p:cNvPr>
          <p:cNvSpPr>
            <a:spLocks noChangeArrowheads="1"/>
          </p:cNvSpPr>
          <p:nvPr/>
        </p:nvSpPr>
        <p:spPr bwMode="auto">
          <a:xfrm>
            <a:off x="7953375" y="1876425"/>
            <a:ext cx="1071563"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Distance</a:t>
            </a:r>
          </a:p>
          <a:p>
            <a:r>
              <a:rPr lang="en-US" altLang="en-US" sz="2200" b="1"/>
              <a:t>Traveled</a:t>
            </a:r>
            <a:endParaRPr lang="en-US" altLang="en-US"/>
          </a:p>
        </p:txBody>
      </p:sp>
      <p:sp>
        <p:nvSpPr>
          <p:cNvPr id="57389" name="Rectangle 45">
            <a:extLst>
              <a:ext uri="{FF2B5EF4-FFF2-40B4-BE49-F238E27FC236}">
                <a16:creationId xmlns:a16="http://schemas.microsoft.com/office/drawing/2014/main" id="{018CE2DA-74A3-4691-A296-89377CBEE7DA}"/>
              </a:ext>
            </a:extLst>
          </p:cNvPr>
          <p:cNvSpPr>
            <a:spLocks noChangeArrowheads="1"/>
          </p:cNvSpPr>
          <p:nvPr/>
        </p:nvSpPr>
        <p:spPr bwMode="auto">
          <a:xfrm>
            <a:off x="8299450" y="2517775"/>
            <a:ext cx="4191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200" b="1"/>
              <a:t>(in)</a:t>
            </a:r>
            <a:endParaRPr lang="en-US" altLang="en-US"/>
          </a:p>
        </p:txBody>
      </p:sp>
      <p:sp>
        <p:nvSpPr>
          <p:cNvPr id="57390" name="Rectangle 46">
            <a:extLst>
              <a:ext uri="{FF2B5EF4-FFF2-40B4-BE49-F238E27FC236}">
                <a16:creationId xmlns:a16="http://schemas.microsoft.com/office/drawing/2014/main" id="{0FE1D6C3-28CB-44C7-80BC-2B7D4FBEC283}"/>
              </a:ext>
            </a:extLst>
          </p:cNvPr>
          <p:cNvSpPr>
            <a:spLocks noChangeArrowheads="1"/>
          </p:cNvSpPr>
          <p:nvPr/>
        </p:nvSpPr>
        <p:spPr bwMode="auto">
          <a:xfrm>
            <a:off x="889000" y="1839913"/>
            <a:ext cx="11113" cy="1004887"/>
          </a:xfrm>
          <a:prstGeom prst="rect">
            <a:avLst/>
          </a:prstGeom>
          <a:solidFill>
            <a:srgbClr val="B2B2B2"/>
          </a:solidFill>
          <a:ln w="9525">
            <a:solidFill>
              <a:schemeClr val="tx1"/>
            </a:solidFill>
            <a:miter lim="800000"/>
            <a:headEnd/>
            <a:tailEnd/>
          </a:ln>
        </p:spPr>
        <p:txBody>
          <a:bodyPr/>
          <a:lstStyle/>
          <a:p>
            <a:endParaRPr lang="en-US"/>
          </a:p>
        </p:txBody>
      </p:sp>
      <p:sp>
        <p:nvSpPr>
          <p:cNvPr id="57391" name="Rectangle 47">
            <a:extLst>
              <a:ext uri="{FF2B5EF4-FFF2-40B4-BE49-F238E27FC236}">
                <a16:creationId xmlns:a16="http://schemas.microsoft.com/office/drawing/2014/main" id="{FA31F833-B6E5-4B06-A18E-F24FC077CD2A}"/>
              </a:ext>
            </a:extLst>
          </p:cNvPr>
          <p:cNvSpPr>
            <a:spLocks noChangeArrowheads="1"/>
          </p:cNvSpPr>
          <p:nvPr/>
        </p:nvSpPr>
        <p:spPr bwMode="auto">
          <a:xfrm>
            <a:off x="2519363" y="1839913"/>
            <a:ext cx="12700" cy="1004887"/>
          </a:xfrm>
          <a:prstGeom prst="rect">
            <a:avLst/>
          </a:prstGeom>
          <a:solidFill>
            <a:srgbClr val="B2B2B2"/>
          </a:solidFill>
          <a:ln w="9525">
            <a:solidFill>
              <a:schemeClr val="tx1"/>
            </a:solidFill>
            <a:miter lim="800000"/>
            <a:headEnd/>
            <a:tailEnd/>
          </a:ln>
        </p:spPr>
        <p:txBody>
          <a:bodyPr/>
          <a:lstStyle/>
          <a:p>
            <a:endParaRPr lang="en-US"/>
          </a:p>
        </p:txBody>
      </p:sp>
      <p:sp>
        <p:nvSpPr>
          <p:cNvPr id="57392" name="Rectangle 48">
            <a:extLst>
              <a:ext uri="{FF2B5EF4-FFF2-40B4-BE49-F238E27FC236}">
                <a16:creationId xmlns:a16="http://schemas.microsoft.com/office/drawing/2014/main" id="{D69094B9-3BE4-4AF1-82B4-439D3AD1B10C}"/>
              </a:ext>
            </a:extLst>
          </p:cNvPr>
          <p:cNvSpPr>
            <a:spLocks noChangeArrowheads="1"/>
          </p:cNvSpPr>
          <p:nvPr/>
        </p:nvSpPr>
        <p:spPr bwMode="auto">
          <a:xfrm>
            <a:off x="4184650" y="1839913"/>
            <a:ext cx="12700" cy="1004887"/>
          </a:xfrm>
          <a:prstGeom prst="rect">
            <a:avLst/>
          </a:prstGeom>
          <a:solidFill>
            <a:srgbClr val="B2B2B2"/>
          </a:solidFill>
          <a:ln w="9525">
            <a:solidFill>
              <a:schemeClr val="tx1"/>
            </a:solidFill>
            <a:miter lim="800000"/>
            <a:headEnd/>
            <a:tailEnd/>
          </a:ln>
        </p:spPr>
        <p:txBody>
          <a:bodyPr/>
          <a:lstStyle/>
          <a:p>
            <a:endParaRPr lang="en-US"/>
          </a:p>
        </p:txBody>
      </p:sp>
      <p:sp>
        <p:nvSpPr>
          <p:cNvPr id="57393" name="Rectangle 49">
            <a:extLst>
              <a:ext uri="{FF2B5EF4-FFF2-40B4-BE49-F238E27FC236}">
                <a16:creationId xmlns:a16="http://schemas.microsoft.com/office/drawing/2014/main" id="{FDEFB6B4-74F4-4C8F-B42B-738CF0A21034}"/>
              </a:ext>
            </a:extLst>
          </p:cNvPr>
          <p:cNvSpPr>
            <a:spLocks noChangeArrowheads="1"/>
          </p:cNvSpPr>
          <p:nvPr/>
        </p:nvSpPr>
        <p:spPr bwMode="auto">
          <a:xfrm>
            <a:off x="5849938" y="1839913"/>
            <a:ext cx="11112" cy="1004887"/>
          </a:xfrm>
          <a:prstGeom prst="rect">
            <a:avLst/>
          </a:prstGeom>
          <a:solidFill>
            <a:srgbClr val="B2B2B2"/>
          </a:solidFill>
          <a:ln w="9525">
            <a:solidFill>
              <a:schemeClr val="tx1"/>
            </a:solidFill>
            <a:miter lim="800000"/>
            <a:headEnd/>
            <a:tailEnd/>
          </a:ln>
        </p:spPr>
        <p:txBody>
          <a:bodyPr/>
          <a:lstStyle/>
          <a:p>
            <a:endParaRPr lang="en-US"/>
          </a:p>
        </p:txBody>
      </p:sp>
      <p:sp>
        <p:nvSpPr>
          <p:cNvPr id="57394" name="Rectangle 50">
            <a:extLst>
              <a:ext uri="{FF2B5EF4-FFF2-40B4-BE49-F238E27FC236}">
                <a16:creationId xmlns:a16="http://schemas.microsoft.com/office/drawing/2014/main" id="{2F362B16-AF9D-4DFD-9192-C1E9F3E002FF}"/>
              </a:ext>
            </a:extLst>
          </p:cNvPr>
          <p:cNvSpPr>
            <a:spLocks noChangeArrowheads="1"/>
          </p:cNvSpPr>
          <p:nvPr/>
        </p:nvSpPr>
        <p:spPr bwMode="auto">
          <a:xfrm>
            <a:off x="7496175" y="1839913"/>
            <a:ext cx="11113" cy="1004887"/>
          </a:xfrm>
          <a:prstGeom prst="rect">
            <a:avLst/>
          </a:prstGeom>
          <a:solidFill>
            <a:srgbClr val="B2B2B2"/>
          </a:solidFill>
          <a:ln w="9525">
            <a:solidFill>
              <a:schemeClr val="tx1"/>
            </a:solidFill>
            <a:miter lim="800000"/>
            <a:headEnd/>
            <a:tailEnd/>
          </a:ln>
        </p:spPr>
        <p:txBody>
          <a:bodyPr/>
          <a:lstStyle/>
          <a:p>
            <a:endParaRPr lang="en-US"/>
          </a:p>
        </p:txBody>
      </p:sp>
      <p:sp>
        <p:nvSpPr>
          <p:cNvPr id="57396" name="Rectangle 52">
            <a:extLst>
              <a:ext uri="{FF2B5EF4-FFF2-40B4-BE49-F238E27FC236}">
                <a16:creationId xmlns:a16="http://schemas.microsoft.com/office/drawing/2014/main" id="{B403D8CA-7AD3-4B95-9700-4425707E2E3E}"/>
              </a:ext>
            </a:extLst>
          </p:cNvPr>
          <p:cNvSpPr>
            <a:spLocks noChangeArrowheads="1"/>
          </p:cNvSpPr>
          <p:nvPr/>
        </p:nvSpPr>
        <p:spPr bwMode="auto">
          <a:xfrm>
            <a:off x="1493838" y="2924175"/>
            <a:ext cx="368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20</a:t>
            </a:r>
            <a:endParaRPr lang="en-US" altLang="en-US"/>
          </a:p>
        </p:txBody>
      </p:sp>
      <p:sp>
        <p:nvSpPr>
          <p:cNvPr id="57397" name="Rectangle 53">
            <a:extLst>
              <a:ext uri="{FF2B5EF4-FFF2-40B4-BE49-F238E27FC236}">
                <a16:creationId xmlns:a16="http://schemas.microsoft.com/office/drawing/2014/main" id="{DDCD483E-99E5-4D19-B4F5-CBDA31E91BC9}"/>
              </a:ext>
            </a:extLst>
          </p:cNvPr>
          <p:cNvSpPr>
            <a:spLocks noChangeArrowheads="1"/>
          </p:cNvSpPr>
          <p:nvPr/>
        </p:nvSpPr>
        <p:spPr bwMode="auto">
          <a:xfrm>
            <a:off x="3089275" y="2933700"/>
            <a:ext cx="64452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0.04</a:t>
            </a:r>
            <a:endParaRPr lang="en-US" altLang="en-US"/>
          </a:p>
        </p:txBody>
      </p:sp>
      <p:sp>
        <p:nvSpPr>
          <p:cNvPr id="57398" name="Rectangle 54">
            <a:extLst>
              <a:ext uri="{FF2B5EF4-FFF2-40B4-BE49-F238E27FC236}">
                <a16:creationId xmlns:a16="http://schemas.microsoft.com/office/drawing/2014/main" id="{268DAC1D-AD09-45FD-9E32-768031438D95}"/>
              </a:ext>
            </a:extLst>
          </p:cNvPr>
          <p:cNvSpPr>
            <a:spLocks noChangeArrowheads="1"/>
          </p:cNvSpPr>
          <p:nvPr/>
        </p:nvSpPr>
        <p:spPr bwMode="auto">
          <a:xfrm>
            <a:off x="4919663" y="2914650"/>
            <a:ext cx="1841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7</a:t>
            </a:r>
            <a:endParaRPr lang="en-US" altLang="en-US"/>
          </a:p>
        </p:txBody>
      </p:sp>
      <p:sp>
        <p:nvSpPr>
          <p:cNvPr id="57399" name="Rectangle 55">
            <a:extLst>
              <a:ext uri="{FF2B5EF4-FFF2-40B4-BE49-F238E27FC236}">
                <a16:creationId xmlns:a16="http://schemas.microsoft.com/office/drawing/2014/main" id="{DE3C8964-3A21-4845-8D1F-EEE0853A41EC}"/>
              </a:ext>
            </a:extLst>
          </p:cNvPr>
          <p:cNvSpPr>
            <a:spLocks noChangeArrowheads="1"/>
          </p:cNvSpPr>
          <p:nvPr/>
        </p:nvSpPr>
        <p:spPr bwMode="auto">
          <a:xfrm>
            <a:off x="6411913" y="2933700"/>
            <a:ext cx="46037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0.3</a:t>
            </a:r>
            <a:endParaRPr lang="en-US" altLang="en-US"/>
          </a:p>
        </p:txBody>
      </p:sp>
      <p:sp>
        <p:nvSpPr>
          <p:cNvPr id="57400" name="Rectangle 56">
            <a:extLst>
              <a:ext uri="{FF2B5EF4-FFF2-40B4-BE49-F238E27FC236}">
                <a16:creationId xmlns:a16="http://schemas.microsoft.com/office/drawing/2014/main" id="{F6D3D98A-A4D4-489E-B498-39CD94548974}"/>
              </a:ext>
            </a:extLst>
          </p:cNvPr>
          <p:cNvSpPr>
            <a:spLocks noChangeArrowheads="1"/>
          </p:cNvSpPr>
          <p:nvPr/>
        </p:nvSpPr>
        <p:spPr bwMode="auto">
          <a:xfrm>
            <a:off x="8307388" y="2962275"/>
            <a:ext cx="392112"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&lt;1</a:t>
            </a:r>
            <a:endParaRPr lang="en-US" altLang="en-US"/>
          </a:p>
        </p:txBody>
      </p:sp>
      <p:sp>
        <p:nvSpPr>
          <p:cNvPr id="57401" name="Rectangle 57">
            <a:extLst>
              <a:ext uri="{FF2B5EF4-FFF2-40B4-BE49-F238E27FC236}">
                <a16:creationId xmlns:a16="http://schemas.microsoft.com/office/drawing/2014/main" id="{5CA0B16A-454D-4A4B-B81F-66DFDF22386F}"/>
              </a:ext>
            </a:extLst>
          </p:cNvPr>
          <p:cNvSpPr>
            <a:spLocks noChangeArrowheads="1"/>
          </p:cNvSpPr>
          <p:nvPr/>
        </p:nvSpPr>
        <p:spPr bwMode="auto">
          <a:xfrm>
            <a:off x="889000" y="2844800"/>
            <a:ext cx="11113" cy="11113"/>
          </a:xfrm>
          <a:prstGeom prst="rect">
            <a:avLst/>
          </a:prstGeom>
          <a:solidFill>
            <a:srgbClr val="B2B2B2"/>
          </a:solidFill>
          <a:ln w="9525">
            <a:solidFill>
              <a:schemeClr val="tx1"/>
            </a:solidFill>
            <a:miter lim="800000"/>
            <a:headEnd/>
            <a:tailEnd/>
          </a:ln>
        </p:spPr>
        <p:txBody>
          <a:bodyPr/>
          <a:lstStyle/>
          <a:p>
            <a:endParaRPr lang="en-US"/>
          </a:p>
        </p:txBody>
      </p:sp>
      <p:sp>
        <p:nvSpPr>
          <p:cNvPr id="57402" name="Rectangle 58">
            <a:extLst>
              <a:ext uri="{FF2B5EF4-FFF2-40B4-BE49-F238E27FC236}">
                <a16:creationId xmlns:a16="http://schemas.microsoft.com/office/drawing/2014/main" id="{AC0E6887-DD6A-4DAE-8E0D-F392BD0323E9}"/>
              </a:ext>
            </a:extLst>
          </p:cNvPr>
          <p:cNvSpPr>
            <a:spLocks noChangeArrowheads="1"/>
          </p:cNvSpPr>
          <p:nvPr/>
        </p:nvSpPr>
        <p:spPr bwMode="auto">
          <a:xfrm>
            <a:off x="900113" y="2844800"/>
            <a:ext cx="1619250" cy="11113"/>
          </a:xfrm>
          <a:prstGeom prst="rect">
            <a:avLst/>
          </a:prstGeom>
          <a:solidFill>
            <a:srgbClr val="B2B2B2"/>
          </a:solidFill>
          <a:ln w="9525">
            <a:solidFill>
              <a:schemeClr val="tx1"/>
            </a:solidFill>
            <a:miter lim="800000"/>
            <a:headEnd/>
            <a:tailEnd/>
          </a:ln>
        </p:spPr>
        <p:txBody>
          <a:bodyPr/>
          <a:lstStyle/>
          <a:p>
            <a:endParaRPr lang="en-US"/>
          </a:p>
        </p:txBody>
      </p:sp>
      <p:sp>
        <p:nvSpPr>
          <p:cNvPr id="57403" name="Rectangle 59">
            <a:extLst>
              <a:ext uri="{FF2B5EF4-FFF2-40B4-BE49-F238E27FC236}">
                <a16:creationId xmlns:a16="http://schemas.microsoft.com/office/drawing/2014/main" id="{A0546213-58CB-41DE-9C89-185E4163C8FB}"/>
              </a:ext>
            </a:extLst>
          </p:cNvPr>
          <p:cNvSpPr>
            <a:spLocks noChangeArrowheads="1"/>
          </p:cNvSpPr>
          <p:nvPr/>
        </p:nvSpPr>
        <p:spPr bwMode="auto">
          <a:xfrm>
            <a:off x="2519363" y="2844800"/>
            <a:ext cx="12700" cy="11113"/>
          </a:xfrm>
          <a:prstGeom prst="rect">
            <a:avLst/>
          </a:prstGeom>
          <a:solidFill>
            <a:srgbClr val="B2B2B2"/>
          </a:solidFill>
          <a:ln w="9525">
            <a:solidFill>
              <a:schemeClr val="tx1"/>
            </a:solidFill>
            <a:miter lim="800000"/>
            <a:headEnd/>
            <a:tailEnd/>
          </a:ln>
        </p:spPr>
        <p:txBody>
          <a:bodyPr/>
          <a:lstStyle/>
          <a:p>
            <a:endParaRPr lang="en-US"/>
          </a:p>
        </p:txBody>
      </p:sp>
      <p:sp>
        <p:nvSpPr>
          <p:cNvPr id="57404" name="Rectangle 60">
            <a:extLst>
              <a:ext uri="{FF2B5EF4-FFF2-40B4-BE49-F238E27FC236}">
                <a16:creationId xmlns:a16="http://schemas.microsoft.com/office/drawing/2014/main" id="{277E9C5E-FF69-429D-BB82-B6EFAC8D7221}"/>
              </a:ext>
            </a:extLst>
          </p:cNvPr>
          <p:cNvSpPr>
            <a:spLocks noChangeArrowheads="1"/>
          </p:cNvSpPr>
          <p:nvPr/>
        </p:nvSpPr>
        <p:spPr bwMode="auto">
          <a:xfrm>
            <a:off x="2532063" y="2844800"/>
            <a:ext cx="1652587" cy="11113"/>
          </a:xfrm>
          <a:prstGeom prst="rect">
            <a:avLst/>
          </a:prstGeom>
          <a:solidFill>
            <a:srgbClr val="B2B2B2"/>
          </a:solidFill>
          <a:ln w="9525">
            <a:solidFill>
              <a:schemeClr val="tx1"/>
            </a:solidFill>
            <a:miter lim="800000"/>
            <a:headEnd/>
            <a:tailEnd/>
          </a:ln>
        </p:spPr>
        <p:txBody>
          <a:bodyPr/>
          <a:lstStyle/>
          <a:p>
            <a:endParaRPr lang="en-US"/>
          </a:p>
        </p:txBody>
      </p:sp>
      <p:sp>
        <p:nvSpPr>
          <p:cNvPr id="57405" name="Rectangle 61">
            <a:extLst>
              <a:ext uri="{FF2B5EF4-FFF2-40B4-BE49-F238E27FC236}">
                <a16:creationId xmlns:a16="http://schemas.microsoft.com/office/drawing/2014/main" id="{F004FF89-D021-4EE9-90E2-1D11797CA5BD}"/>
              </a:ext>
            </a:extLst>
          </p:cNvPr>
          <p:cNvSpPr>
            <a:spLocks noChangeArrowheads="1"/>
          </p:cNvSpPr>
          <p:nvPr/>
        </p:nvSpPr>
        <p:spPr bwMode="auto">
          <a:xfrm>
            <a:off x="4184650" y="2844800"/>
            <a:ext cx="12700" cy="11113"/>
          </a:xfrm>
          <a:prstGeom prst="rect">
            <a:avLst/>
          </a:prstGeom>
          <a:solidFill>
            <a:srgbClr val="B2B2B2"/>
          </a:solidFill>
          <a:ln w="9525">
            <a:solidFill>
              <a:schemeClr val="tx1"/>
            </a:solidFill>
            <a:miter lim="800000"/>
            <a:headEnd/>
            <a:tailEnd/>
          </a:ln>
        </p:spPr>
        <p:txBody>
          <a:bodyPr/>
          <a:lstStyle/>
          <a:p>
            <a:endParaRPr lang="en-US"/>
          </a:p>
        </p:txBody>
      </p:sp>
      <p:sp>
        <p:nvSpPr>
          <p:cNvPr id="57406" name="Rectangle 62">
            <a:extLst>
              <a:ext uri="{FF2B5EF4-FFF2-40B4-BE49-F238E27FC236}">
                <a16:creationId xmlns:a16="http://schemas.microsoft.com/office/drawing/2014/main" id="{A4291E8F-8276-4D9B-A0CD-E50C647ED786}"/>
              </a:ext>
            </a:extLst>
          </p:cNvPr>
          <p:cNvSpPr>
            <a:spLocks noChangeArrowheads="1"/>
          </p:cNvSpPr>
          <p:nvPr/>
        </p:nvSpPr>
        <p:spPr bwMode="auto">
          <a:xfrm>
            <a:off x="4197350" y="2844800"/>
            <a:ext cx="1652588" cy="11113"/>
          </a:xfrm>
          <a:prstGeom prst="rect">
            <a:avLst/>
          </a:prstGeom>
          <a:solidFill>
            <a:srgbClr val="B2B2B2"/>
          </a:solidFill>
          <a:ln w="9525">
            <a:solidFill>
              <a:schemeClr val="tx1"/>
            </a:solidFill>
            <a:miter lim="800000"/>
            <a:headEnd/>
            <a:tailEnd/>
          </a:ln>
        </p:spPr>
        <p:txBody>
          <a:bodyPr/>
          <a:lstStyle/>
          <a:p>
            <a:endParaRPr lang="en-US"/>
          </a:p>
        </p:txBody>
      </p:sp>
      <p:sp>
        <p:nvSpPr>
          <p:cNvPr id="57407" name="Rectangle 63">
            <a:extLst>
              <a:ext uri="{FF2B5EF4-FFF2-40B4-BE49-F238E27FC236}">
                <a16:creationId xmlns:a16="http://schemas.microsoft.com/office/drawing/2014/main" id="{620A5AD7-3641-4DB1-B7FD-303A3BB9724B}"/>
              </a:ext>
            </a:extLst>
          </p:cNvPr>
          <p:cNvSpPr>
            <a:spLocks noChangeArrowheads="1"/>
          </p:cNvSpPr>
          <p:nvPr/>
        </p:nvSpPr>
        <p:spPr bwMode="auto">
          <a:xfrm>
            <a:off x="5849938" y="2844800"/>
            <a:ext cx="11112" cy="11113"/>
          </a:xfrm>
          <a:prstGeom prst="rect">
            <a:avLst/>
          </a:prstGeom>
          <a:solidFill>
            <a:srgbClr val="B2B2B2"/>
          </a:solidFill>
          <a:ln w="9525">
            <a:solidFill>
              <a:schemeClr val="tx1"/>
            </a:solidFill>
            <a:miter lim="800000"/>
            <a:headEnd/>
            <a:tailEnd/>
          </a:ln>
        </p:spPr>
        <p:txBody>
          <a:bodyPr/>
          <a:lstStyle/>
          <a:p>
            <a:endParaRPr lang="en-US"/>
          </a:p>
        </p:txBody>
      </p:sp>
      <p:sp>
        <p:nvSpPr>
          <p:cNvPr id="57408" name="Rectangle 64">
            <a:extLst>
              <a:ext uri="{FF2B5EF4-FFF2-40B4-BE49-F238E27FC236}">
                <a16:creationId xmlns:a16="http://schemas.microsoft.com/office/drawing/2014/main" id="{FB2B6B20-15E9-4140-95CA-8137044A404E}"/>
              </a:ext>
            </a:extLst>
          </p:cNvPr>
          <p:cNvSpPr>
            <a:spLocks noChangeArrowheads="1"/>
          </p:cNvSpPr>
          <p:nvPr/>
        </p:nvSpPr>
        <p:spPr bwMode="auto">
          <a:xfrm>
            <a:off x="5861050" y="2844800"/>
            <a:ext cx="1635125" cy="11113"/>
          </a:xfrm>
          <a:prstGeom prst="rect">
            <a:avLst/>
          </a:prstGeom>
          <a:solidFill>
            <a:srgbClr val="B2B2B2"/>
          </a:solidFill>
          <a:ln w="9525">
            <a:solidFill>
              <a:schemeClr val="tx1"/>
            </a:solidFill>
            <a:miter lim="800000"/>
            <a:headEnd/>
            <a:tailEnd/>
          </a:ln>
        </p:spPr>
        <p:txBody>
          <a:bodyPr/>
          <a:lstStyle/>
          <a:p>
            <a:endParaRPr lang="en-US"/>
          </a:p>
        </p:txBody>
      </p:sp>
      <p:sp>
        <p:nvSpPr>
          <p:cNvPr id="57409" name="Rectangle 65">
            <a:extLst>
              <a:ext uri="{FF2B5EF4-FFF2-40B4-BE49-F238E27FC236}">
                <a16:creationId xmlns:a16="http://schemas.microsoft.com/office/drawing/2014/main" id="{BFB3BC8D-0CE5-4B29-AB84-CDFD2E580375}"/>
              </a:ext>
            </a:extLst>
          </p:cNvPr>
          <p:cNvSpPr>
            <a:spLocks noChangeArrowheads="1"/>
          </p:cNvSpPr>
          <p:nvPr/>
        </p:nvSpPr>
        <p:spPr bwMode="auto">
          <a:xfrm>
            <a:off x="7496175" y="2844800"/>
            <a:ext cx="11113" cy="11113"/>
          </a:xfrm>
          <a:prstGeom prst="rect">
            <a:avLst/>
          </a:prstGeom>
          <a:solidFill>
            <a:srgbClr val="B2B2B2"/>
          </a:solidFill>
          <a:ln w="9525">
            <a:solidFill>
              <a:schemeClr val="tx1"/>
            </a:solidFill>
            <a:miter lim="800000"/>
            <a:headEnd/>
            <a:tailEnd/>
          </a:ln>
        </p:spPr>
        <p:txBody>
          <a:bodyPr/>
          <a:lstStyle/>
          <a:p>
            <a:endParaRPr lang="en-US"/>
          </a:p>
        </p:txBody>
      </p:sp>
      <p:sp>
        <p:nvSpPr>
          <p:cNvPr id="57410" name="Rectangle 66">
            <a:extLst>
              <a:ext uri="{FF2B5EF4-FFF2-40B4-BE49-F238E27FC236}">
                <a16:creationId xmlns:a16="http://schemas.microsoft.com/office/drawing/2014/main" id="{E88CF54E-99FA-45DD-A841-8371839EC72E}"/>
              </a:ext>
            </a:extLst>
          </p:cNvPr>
          <p:cNvSpPr>
            <a:spLocks noChangeArrowheads="1"/>
          </p:cNvSpPr>
          <p:nvPr/>
        </p:nvSpPr>
        <p:spPr bwMode="auto">
          <a:xfrm>
            <a:off x="7507288" y="2844800"/>
            <a:ext cx="2030412" cy="11113"/>
          </a:xfrm>
          <a:prstGeom prst="rect">
            <a:avLst/>
          </a:prstGeom>
          <a:solidFill>
            <a:srgbClr val="B2B2B2"/>
          </a:solidFill>
          <a:ln w="9525">
            <a:solidFill>
              <a:schemeClr val="tx1"/>
            </a:solidFill>
            <a:miter lim="800000"/>
            <a:headEnd/>
            <a:tailEnd/>
          </a:ln>
        </p:spPr>
        <p:txBody>
          <a:bodyPr/>
          <a:lstStyle/>
          <a:p>
            <a:endParaRPr lang="en-US"/>
          </a:p>
        </p:txBody>
      </p:sp>
      <p:sp>
        <p:nvSpPr>
          <p:cNvPr id="57411" name="Rectangle 67">
            <a:extLst>
              <a:ext uri="{FF2B5EF4-FFF2-40B4-BE49-F238E27FC236}">
                <a16:creationId xmlns:a16="http://schemas.microsoft.com/office/drawing/2014/main" id="{992C6D15-E822-431F-93BF-4BF83C76FDED}"/>
              </a:ext>
            </a:extLst>
          </p:cNvPr>
          <p:cNvSpPr>
            <a:spLocks noChangeArrowheads="1"/>
          </p:cNvSpPr>
          <p:nvPr/>
        </p:nvSpPr>
        <p:spPr bwMode="auto">
          <a:xfrm>
            <a:off x="889000" y="2855913"/>
            <a:ext cx="11113" cy="658812"/>
          </a:xfrm>
          <a:prstGeom prst="rect">
            <a:avLst/>
          </a:prstGeom>
          <a:solidFill>
            <a:srgbClr val="B2B2B2"/>
          </a:solidFill>
          <a:ln w="9525">
            <a:solidFill>
              <a:schemeClr val="tx1"/>
            </a:solidFill>
            <a:miter lim="800000"/>
            <a:headEnd/>
            <a:tailEnd/>
          </a:ln>
        </p:spPr>
        <p:txBody>
          <a:bodyPr/>
          <a:lstStyle/>
          <a:p>
            <a:endParaRPr lang="en-US"/>
          </a:p>
        </p:txBody>
      </p:sp>
      <p:sp>
        <p:nvSpPr>
          <p:cNvPr id="57412" name="Rectangle 68">
            <a:extLst>
              <a:ext uri="{FF2B5EF4-FFF2-40B4-BE49-F238E27FC236}">
                <a16:creationId xmlns:a16="http://schemas.microsoft.com/office/drawing/2014/main" id="{3A05E981-30A8-48EE-95E9-C900B8CEF0C4}"/>
              </a:ext>
            </a:extLst>
          </p:cNvPr>
          <p:cNvSpPr>
            <a:spLocks noChangeArrowheads="1"/>
          </p:cNvSpPr>
          <p:nvPr/>
        </p:nvSpPr>
        <p:spPr bwMode="auto">
          <a:xfrm>
            <a:off x="2519363" y="2855913"/>
            <a:ext cx="12700" cy="658812"/>
          </a:xfrm>
          <a:prstGeom prst="rect">
            <a:avLst/>
          </a:prstGeom>
          <a:solidFill>
            <a:srgbClr val="B2B2B2"/>
          </a:solidFill>
          <a:ln w="9525">
            <a:solidFill>
              <a:schemeClr val="tx1"/>
            </a:solidFill>
            <a:miter lim="800000"/>
            <a:headEnd/>
            <a:tailEnd/>
          </a:ln>
        </p:spPr>
        <p:txBody>
          <a:bodyPr/>
          <a:lstStyle/>
          <a:p>
            <a:endParaRPr lang="en-US"/>
          </a:p>
        </p:txBody>
      </p:sp>
      <p:sp>
        <p:nvSpPr>
          <p:cNvPr id="57413" name="Rectangle 69">
            <a:extLst>
              <a:ext uri="{FF2B5EF4-FFF2-40B4-BE49-F238E27FC236}">
                <a16:creationId xmlns:a16="http://schemas.microsoft.com/office/drawing/2014/main" id="{AE721B6D-D1BF-4FC5-8A4B-B813125923CF}"/>
              </a:ext>
            </a:extLst>
          </p:cNvPr>
          <p:cNvSpPr>
            <a:spLocks noChangeArrowheads="1"/>
          </p:cNvSpPr>
          <p:nvPr/>
        </p:nvSpPr>
        <p:spPr bwMode="auto">
          <a:xfrm>
            <a:off x="4184650" y="2855913"/>
            <a:ext cx="12700" cy="658812"/>
          </a:xfrm>
          <a:prstGeom prst="rect">
            <a:avLst/>
          </a:prstGeom>
          <a:solidFill>
            <a:srgbClr val="B2B2B2"/>
          </a:solidFill>
          <a:ln w="9525">
            <a:solidFill>
              <a:schemeClr val="tx1"/>
            </a:solidFill>
            <a:miter lim="800000"/>
            <a:headEnd/>
            <a:tailEnd/>
          </a:ln>
        </p:spPr>
        <p:txBody>
          <a:bodyPr/>
          <a:lstStyle/>
          <a:p>
            <a:endParaRPr lang="en-US"/>
          </a:p>
        </p:txBody>
      </p:sp>
      <p:sp>
        <p:nvSpPr>
          <p:cNvPr id="57414" name="Rectangle 70">
            <a:extLst>
              <a:ext uri="{FF2B5EF4-FFF2-40B4-BE49-F238E27FC236}">
                <a16:creationId xmlns:a16="http://schemas.microsoft.com/office/drawing/2014/main" id="{708DE6CB-4BA2-4683-B069-2E0E227B3402}"/>
              </a:ext>
            </a:extLst>
          </p:cNvPr>
          <p:cNvSpPr>
            <a:spLocks noChangeArrowheads="1"/>
          </p:cNvSpPr>
          <p:nvPr/>
        </p:nvSpPr>
        <p:spPr bwMode="auto">
          <a:xfrm>
            <a:off x="5849938" y="2855913"/>
            <a:ext cx="11112" cy="658812"/>
          </a:xfrm>
          <a:prstGeom prst="rect">
            <a:avLst/>
          </a:prstGeom>
          <a:solidFill>
            <a:srgbClr val="B2B2B2"/>
          </a:solidFill>
          <a:ln w="9525">
            <a:solidFill>
              <a:schemeClr val="tx1"/>
            </a:solidFill>
            <a:miter lim="800000"/>
            <a:headEnd/>
            <a:tailEnd/>
          </a:ln>
        </p:spPr>
        <p:txBody>
          <a:bodyPr/>
          <a:lstStyle/>
          <a:p>
            <a:endParaRPr lang="en-US"/>
          </a:p>
        </p:txBody>
      </p:sp>
      <p:sp>
        <p:nvSpPr>
          <p:cNvPr id="57415" name="Rectangle 71">
            <a:extLst>
              <a:ext uri="{FF2B5EF4-FFF2-40B4-BE49-F238E27FC236}">
                <a16:creationId xmlns:a16="http://schemas.microsoft.com/office/drawing/2014/main" id="{CA191881-9A7F-4E2E-83A5-63C1FACFA516}"/>
              </a:ext>
            </a:extLst>
          </p:cNvPr>
          <p:cNvSpPr>
            <a:spLocks noChangeArrowheads="1"/>
          </p:cNvSpPr>
          <p:nvPr/>
        </p:nvSpPr>
        <p:spPr bwMode="auto">
          <a:xfrm>
            <a:off x="7496175" y="2855913"/>
            <a:ext cx="11113" cy="658812"/>
          </a:xfrm>
          <a:prstGeom prst="rect">
            <a:avLst/>
          </a:prstGeom>
          <a:solidFill>
            <a:srgbClr val="B2B2B2"/>
          </a:solidFill>
          <a:ln w="9525">
            <a:solidFill>
              <a:schemeClr val="tx1"/>
            </a:solidFill>
            <a:miter lim="800000"/>
            <a:headEnd/>
            <a:tailEnd/>
          </a:ln>
        </p:spPr>
        <p:txBody>
          <a:bodyPr/>
          <a:lstStyle/>
          <a:p>
            <a:endParaRPr lang="en-US"/>
          </a:p>
        </p:txBody>
      </p:sp>
      <p:sp>
        <p:nvSpPr>
          <p:cNvPr id="57416" name="Rectangle 72">
            <a:extLst>
              <a:ext uri="{FF2B5EF4-FFF2-40B4-BE49-F238E27FC236}">
                <a16:creationId xmlns:a16="http://schemas.microsoft.com/office/drawing/2014/main" id="{3602707C-8850-4EA6-9E43-0EF0DFB7DD8A}"/>
              </a:ext>
            </a:extLst>
          </p:cNvPr>
          <p:cNvSpPr>
            <a:spLocks noChangeArrowheads="1"/>
          </p:cNvSpPr>
          <p:nvPr/>
        </p:nvSpPr>
        <p:spPr bwMode="auto">
          <a:xfrm>
            <a:off x="1493838" y="3584575"/>
            <a:ext cx="368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50</a:t>
            </a:r>
            <a:endParaRPr lang="en-US" altLang="en-US"/>
          </a:p>
        </p:txBody>
      </p:sp>
      <p:sp>
        <p:nvSpPr>
          <p:cNvPr id="57417" name="Rectangle 73">
            <a:extLst>
              <a:ext uri="{FF2B5EF4-FFF2-40B4-BE49-F238E27FC236}">
                <a16:creationId xmlns:a16="http://schemas.microsoft.com/office/drawing/2014/main" id="{7E8A877D-74CD-437C-9FF2-5FCF20B2036E}"/>
              </a:ext>
            </a:extLst>
          </p:cNvPr>
          <p:cNvSpPr>
            <a:spLocks noChangeArrowheads="1"/>
          </p:cNvSpPr>
          <p:nvPr/>
        </p:nvSpPr>
        <p:spPr bwMode="auto">
          <a:xfrm>
            <a:off x="3089275" y="3594100"/>
            <a:ext cx="64452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0.25</a:t>
            </a:r>
            <a:endParaRPr lang="en-US" altLang="en-US"/>
          </a:p>
        </p:txBody>
      </p:sp>
      <p:sp>
        <p:nvSpPr>
          <p:cNvPr id="57418" name="Rectangle 74">
            <a:extLst>
              <a:ext uri="{FF2B5EF4-FFF2-40B4-BE49-F238E27FC236}">
                <a16:creationId xmlns:a16="http://schemas.microsoft.com/office/drawing/2014/main" id="{14240A03-35E8-49CD-B4B3-D4C47B79FFA5}"/>
              </a:ext>
            </a:extLst>
          </p:cNvPr>
          <p:cNvSpPr>
            <a:spLocks noChangeArrowheads="1"/>
          </p:cNvSpPr>
          <p:nvPr/>
        </p:nvSpPr>
        <p:spPr bwMode="auto">
          <a:xfrm>
            <a:off x="4811713" y="3584575"/>
            <a:ext cx="368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17</a:t>
            </a:r>
            <a:endParaRPr lang="en-US" altLang="en-US"/>
          </a:p>
        </p:txBody>
      </p:sp>
      <p:sp>
        <p:nvSpPr>
          <p:cNvPr id="57419" name="Rectangle 75">
            <a:extLst>
              <a:ext uri="{FF2B5EF4-FFF2-40B4-BE49-F238E27FC236}">
                <a16:creationId xmlns:a16="http://schemas.microsoft.com/office/drawing/2014/main" id="{CB65F9E2-74E2-49BD-B5B7-CE4D82C30E46}"/>
              </a:ext>
            </a:extLst>
          </p:cNvPr>
          <p:cNvSpPr>
            <a:spLocks noChangeArrowheads="1"/>
          </p:cNvSpPr>
          <p:nvPr/>
        </p:nvSpPr>
        <p:spPr bwMode="auto">
          <a:xfrm>
            <a:off x="6411913" y="3603625"/>
            <a:ext cx="46037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1.8</a:t>
            </a:r>
            <a:endParaRPr lang="en-US" altLang="en-US"/>
          </a:p>
        </p:txBody>
      </p:sp>
      <p:sp>
        <p:nvSpPr>
          <p:cNvPr id="57420" name="Rectangle 76">
            <a:extLst>
              <a:ext uri="{FF2B5EF4-FFF2-40B4-BE49-F238E27FC236}">
                <a16:creationId xmlns:a16="http://schemas.microsoft.com/office/drawing/2014/main" id="{479D8470-5390-445D-9BF3-4B1DA5618E52}"/>
              </a:ext>
            </a:extLst>
          </p:cNvPr>
          <p:cNvSpPr>
            <a:spLocks noChangeArrowheads="1"/>
          </p:cNvSpPr>
          <p:nvPr/>
        </p:nvSpPr>
        <p:spPr bwMode="auto">
          <a:xfrm>
            <a:off x="8418513" y="3622675"/>
            <a:ext cx="1841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3</a:t>
            </a:r>
            <a:endParaRPr lang="en-US" altLang="en-US"/>
          </a:p>
        </p:txBody>
      </p:sp>
      <p:sp>
        <p:nvSpPr>
          <p:cNvPr id="57421" name="Rectangle 77">
            <a:extLst>
              <a:ext uri="{FF2B5EF4-FFF2-40B4-BE49-F238E27FC236}">
                <a16:creationId xmlns:a16="http://schemas.microsoft.com/office/drawing/2014/main" id="{288E89A3-B803-4C3C-8256-9ACA817DDBE2}"/>
              </a:ext>
            </a:extLst>
          </p:cNvPr>
          <p:cNvSpPr>
            <a:spLocks noChangeArrowheads="1"/>
          </p:cNvSpPr>
          <p:nvPr/>
        </p:nvSpPr>
        <p:spPr bwMode="auto">
          <a:xfrm>
            <a:off x="889000" y="3514725"/>
            <a:ext cx="11113" cy="11113"/>
          </a:xfrm>
          <a:prstGeom prst="rect">
            <a:avLst/>
          </a:prstGeom>
          <a:solidFill>
            <a:srgbClr val="B2B2B2"/>
          </a:solidFill>
          <a:ln w="9525">
            <a:solidFill>
              <a:schemeClr val="tx1"/>
            </a:solidFill>
            <a:miter lim="800000"/>
            <a:headEnd/>
            <a:tailEnd/>
          </a:ln>
        </p:spPr>
        <p:txBody>
          <a:bodyPr/>
          <a:lstStyle/>
          <a:p>
            <a:endParaRPr lang="en-US"/>
          </a:p>
        </p:txBody>
      </p:sp>
      <p:sp>
        <p:nvSpPr>
          <p:cNvPr id="57422" name="Rectangle 78">
            <a:extLst>
              <a:ext uri="{FF2B5EF4-FFF2-40B4-BE49-F238E27FC236}">
                <a16:creationId xmlns:a16="http://schemas.microsoft.com/office/drawing/2014/main" id="{FDCA23F7-ABB4-4A8C-AE88-1A1E70107E68}"/>
              </a:ext>
            </a:extLst>
          </p:cNvPr>
          <p:cNvSpPr>
            <a:spLocks noChangeArrowheads="1"/>
          </p:cNvSpPr>
          <p:nvPr/>
        </p:nvSpPr>
        <p:spPr bwMode="auto">
          <a:xfrm>
            <a:off x="900113" y="3514725"/>
            <a:ext cx="1619250" cy="11113"/>
          </a:xfrm>
          <a:prstGeom prst="rect">
            <a:avLst/>
          </a:prstGeom>
          <a:solidFill>
            <a:srgbClr val="B2B2B2"/>
          </a:solidFill>
          <a:ln w="9525">
            <a:solidFill>
              <a:schemeClr val="tx1"/>
            </a:solidFill>
            <a:miter lim="800000"/>
            <a:headEnd/>
            <a:tailEnd/>
          </a:ln>
        </p:spPr>
        <p:txBody>
          <a:bodyPr/>
          <a:lstStyle/>
          <a:p>
            <a:endParaRPr lang="en-US"/>
          </a:p>
        </p:txBody>
      </p:sp>
      <p:sp>
        <p:nvSpPr>
          <p:cNvPr id="57423" name="Rectangle 79">
            <a:extLst>
              <a:ext uri="{FF2B5EF4-FFF2-40B4-BE49-F238E27FC236}">
                <a16:creationId xmlns:a16="http://schemas.microsoft.com/office/drawing/2014/main" id="{153F523C-56CD-443A-B5F3-11B2316D9B6C}"/>
              </a:ext>
            </a:extLst>
          </p:cNvPr>
          <p:cNvSpPr>
            <a:spLocks noChangeArrowheads="1"/>
          </p:cNvSpPr>
          <p:nvPr/>
        </p:nvSpPr>
        <p:spPr bwMode="auto">
          <a:xfrm>
            <a:off x="2519363" y="3514725"/>
            <a:ext cx="12700" cy="11113"/>
          </a:xfrm>
          <a:prstGeom prst="rect">
            <a:avLst/>
          </a:prstGeom>
          <a:solidFill>
            <a:srgbClr val="B2B2B2"/>
          </a:solidFill>
          <a:ln w="9525">
            <a:solidFill>
              <a:schemeClr val="tx1"/>
            </a:solidFill>
            <a:miter lim="800000"/>
            <a:headEnd/>
            <a:tailEnd/>
          </a:ln>
        </p:spPr>
        <p:txBody>
          <a:bodyPr/>
          <a:lstStyle/>
          <a:p>
            <a:endParaRPr lang="en-US"/>
          </a:p>
        </p:txBody>
      </p:sp>
      <p:sp>
        <p:nvSpPr>
          <p:cNvPr id="57424" name="Rectangle 80">
            <a:extLst>
              <a:ext uri="{FF2B5EF4-FFF2-40B4-BE49-F238E27FC236}">
                <a16:creationId xmlns:a16="http://schemas.microsoft.com/office/drawing/2014/main" id="{7F895161-80FE-4E66-87C0-66037486E809}"/>
              </a:ext>
            </a:extLst>
          </p:cNvPr>
          <p:cNvSpPr>
            <a:spLocks noChangeArrowheads="1"/>
          </p:cNvSpPr>
          <p:nvPr/>
        </p:nvSpPr>
        <p:spPr bwMode="auto">
          <a:xfrm>
            <a:off x="2532063" y="3514725"/>
            <a:ext cx="1652587" cy="11113"/>
          </a:xfrm>
          <a:prstGeom prst="rect">
            <a:avLst/>
          </a:prstGeom>
          <a:solidFill>
            <a:srgbClr val="B2B2B2"/>
          </a:solidFill>
          <a:ln w="9525">
            <a:solidFill>
              <a:schemeClr val="tx1"/>
            </a:solidFill>
            <a:miter lim="800000"/>
            <a:headEnd/>
            <a:tailEnd/>
          </a:ln>
        </p:spPr>
        <p:txBody>
          <a:bodyPr/>
          <a:lstStyle/>
          <a:p>
            <a:endParaRPr lang="en-US"/>
          </a:p>
        </p:txBody>
      </p:sp>
      <p:sp>
        <p:nvSpPr>
          <p:cNvPr id="57425" name="Rectangle 81">
            <a:extLst>
              <a:ext uri="{FF2B5EF4-FFF2-40B4-BE49-F238E27FC236}">
                <a16:creationId xmlns:a16="http://schemas.microsoft.com/office/drawing/2014/main" id="{5D046D96-C0A6-4A05-88A3-BBD5B1831170}"/>
              </a:ext>
            </a:extLst>
          </p:cNvPr>
          <p:cNvSpPr>
            <a:spLocks noChangeArrowheads="1"/>
          </p:cNvSpPr>
          <p:nvPr/>
        </p:nvSpPr>
        <p:spPr bwMode="auto">
          <a:xfrm>
            <a:off x="4184650" y="3514725"/>
            <a:ext cx="12700" cy="11113"/>
          </a:xfrm>
          <a:prstGeom prst="rect">
            <a:avLst/>
          </a:prstGeom>
          <a:solidFill>
            <a:srgbClr val="B2B2B2"/>
          </a:solidFill>
          <a:ln w="9525">
            <a:solidFill>
              <a:schemeClr val="tx1"/>
            </a:solidFill>
            <a:miter lim="800000"/>
            <a:headEnd/>
            <a:tailEnd/>
          </a:ln>
        </p:spPr>
        <p:txBody>
          <a:bodyPr/>
          <a:lstStyle/>
          <a:p>
            <a:endParaRPr lang="en-US"/>
          </a:p>
        </p:txBody>
      </p:sp>
      <p:sp>
        <p:nvSpPr>
          <p:cNvPr id="57426" name="Rectangle 82">
            <a:extLst>
              <a:ext uri="{FF2B5EF4-FFF2-40B4-BE49-F238E27FC236}">
                <a16:creationId xmlns:a16="http://schemas.microsoft.com/office/drawing/2014/main" id="{B34C5EDB-2FEC-46B2-90BB-62D879C376DE}"/>
              </a:ext>
            </a:extLst>
          </p:cNvPr>
          <p:cNvSpPr>
            <a:spLocks noChangeArrowheads="1"/>
          </p:cNvSpPr>
          <p:nvPr/>
        </p:nvSpPr>
        <p:spPr bwMode="auto">
          <a:xfrm>
            <a:off x="4197350" y="3514725"/>
            <a:ext cx="1652588" cy="11113"/>
          </a:xfrm>
          <a:prstGeom prst="rect">
            <a:avLst/>
          </a:prstGeom>
          <a:solidFill>
            <a:srgbClr val="B2B2B2"/>
          </a:solidFill>
          <a:ln w="9525">
            <a:solidFill>
              <a:schemeClr val="tx1"/>
            </a:solidFill>
            <a:miter lim="800000"/>
            <a:headEnd/>
            <a:tailEnd/>
          </a:ln>
        </p:spPr>
        <p:txBody>
          <a:bodyPr/>
          <a:lstStyle/>
          <a:p>
            <a:endParaRPr lang="en-US"/>
          </a:p>
        </p:txBody>
      </p:sp>
      <p:sp>
        <p:nvSpPr>
          <p:cNvPr id="57427" name="Rectangle 83">
            <a:extLst>
              <a:ext uri="{FF2B5EF4-FFF2-40B4-BE49-F238E27FC236}">
                <a16:creationId xmlns:a16="http://schemas.microsoft.com/office/drawing/2014/main" id="{402FBA4B-832F-41B5-9E2F-DABFCA396FF6}"/>
              </a:ext>
            </a:extLst>
          </p:cNvPr>
          <p:cNvSpPr>
            <a:spLocks noChangeArrowheads="1"/>
          </p:cNvSpPr>
          <p:nvPr/>
        </p:nvSpPr>
        <p:spPr bwMode="auto">
          <a:xfrm>
            <a:off x="5849938" y="3514725"/>
            <a:ext cx="11112" cy="11113"/>
          </a:xfrm>
          <a:prstGeom prst="rect">
            <a:avLst/>
          </a:prstGeom>
          <a:solidFill>
            <a:srgbClr val="B2B2B2"/>
          </a:solidFill>
          <a:ln w="9525">
            <a:solidFill>
              <a:schemeClr val="tx1"/>
            </a:solidFill>
            <a:miter lim="800000"/>
            <a:headEnd/>
            <a:tailEnd/>
          </a:ln>
        </p:spPr>
        <p:txBody>
          <a:bodyPr/>
          <a:lstStyle/>
          <a:p>
            <a:endParaRPr lang="en-US"/>
          </a:p>
        </p:txBody>
      </p:sp>
      <p:sp>
        <p:nvSpPr>
          <p:cNvPr id="57428" name="Rectangle 84">
            <a:extLst>
              <a:ext uri="{FF2B5EF4-FFF2-40B4-BE49-F238E27FC236}">
                <a16:creationId xmlns:a16="http://schemas.microsoft.com/office/drawing/2014/main" id="{5BBEA54B-E548-409B-AF07-784A07A8BFBA}"/>
              </a:ext>
            </a:extLst>
          </p:cNvPr>
          <p:cNvSpPr>
            <a:spLocks noChangeArrowheads="1"/>
          </p:cNvSpPr>
          <p:nvPr/>
        </p:nvSpPr>
        <p:spPr bwMode="auto">
          <a:xfrm>
            <a:off x="5861050" y="3514725"/>
            <a:ext cx="1635125" cy="11113"/>
          </a:xfrm>
          <a:prstGeom prst="rect">
            <a:avLst/>
          </a:prstGeom>
          <a:solidFill>
            <a:srgbClr val="B2B2B2"/>
          </a:solidFill>
          <a:ln w="9525">
            <a:solidFill>
              <a:schemeClr val="tx1"/>
            </a:solidFill>
            <a:miter lim="800000"/>
            <a:headEnd/>
            <a:tailEnd/>
          </a:ln>
        </p:spPr>
        <p:txBody>
          <a:bodyPr/>
          <a:lstStyle/>
          <a:p>
            <a:endParaRPr lang="en-US"/>
          </a:p>
        </p:txBody>
      </p:sp>
      <p:sp>
        <p:nvSpPr>
          <p:cNvPr id="57429" name="Rectangle 85">
            <a:extLst>
              <a:ext uri="{FF2B5EF4-FFF2-40B4-BE49-F238E27FC236}">
                <a16:creationId xmlns:a16="http://schemas.microsoft.com/office/drawing/2014/main" id="{0F705AB6-6E97-4A61-A26A-1A4FDA07F950}"/>
              </a:ext>
            </a:extLst>
          </p:cNvPr>
          <p:cNvSpPr>
            <a:spLocks noChangeArrowheads="1"/>
          </p:cNvSpPr>
          <p:nvPr/>
        </p:nvSpPr>
        <p:spPr bwMode="auto">
          <a:xfrm>
            <a:off x="7496175" y="3514725"/>
            <a:ext cx="11113" cy="11113"/>
          </a:xfrm>
          <a:prstGeom prst="rect">
            <a:avLst/>
          </a:prstGeom>
          <a:solidFill>
            <a:srgbClr val="B2B2B2"/>
          </a:solidFill>
          <a:ln w="9525">
            <a:solidFill>
              <a:schemeClr val="tx1"/>
            </a:solidFill>
            <a:miter lim="800000"/>
            <a:headEnd/>
            <a:tailEnd/>
          </a:ln>
        </p:spPr>
        <p:txBody>
          <a:bodyPr/>
          <a:lstStyle/>
          <a:p>
            <a:endParaRPr lang="en-US"/>
          </a:p>
        </p:txBody>
      </p:sp>
      <p:sp>
        <p:nvSpPr>
          <p:cNvPr id="57430" name="Rectangle 86">
            <a:extLst>
              <a:ext uri="{FF2B5EF4-FFF2-40B4-BE49-F238E27FC236}">
                <a16:creationId xmlns:a16="http://schemas.microsoft.com/office/drawing/2014/main" id="{4FC38913-CB86-4D10-91E0-0F2376E7777C}"/>
              </a:ext>
            </a:extLst>
          </p:cNvPr>
          <p:cNvSpPr>
            <a:spLocks noChangeArrowheads="1"/>
          </p:cNvSpPr>
          <p:nvPr/>
        </p:nvSpPr>
        <p:spPr bwMode="auto">
          <a:xfrm>
            <a:off x="7507288" y="3514725"/>
            <a:ext cx="2030412" cy="11113"/>
          </a:xfrm>
          <a:prstGeom prst="rect">
            <a:avLst/>
          </a:prstGeom>
          <a:solidFill>
            <a:srgbClr val="B2B2B2"/>
          </a:solidFill>
          <a:ln w="9525">
            <a:solidFill>
              <a:schemeClr val="tx1"/>
            </a:solidFill>
            <a:miter lim="800000"/>
            <a:headEnd/>
            <a:tailEnd/>
          </a:ln>
        </p:spPr>
        <p:txBody>
          <a:bodyPr/>
          <a:lstStyle/>
          <a:p>
            <a:endParaRPr lang="en-US"/>
          </a:p>
        </p:txBody>
      </p:sp>
      <p:sp>
        <p:nvSpPr>
          <p:cNvPr id="57431" name="Rectangle 87">
            <a:extLst>
              <a:ext uri="{FF2B5EF4-FFF2-40B4-BE49-F238E27FC236}">
                <a16:creationId xmlns:a16="http://schemas.microsoft.com/office/drawing/2014/main" id="{2F3C5FD5-2F42-4514-9A8E-1F444389989C}"/>
              </a:ext>
            </a:extLst>
          </p:cNvPr>
          <p:cNvSpPr>
            <a:spLocks noChangeArrowheads="1"/>
          </p:cNvSpPr>
          <p:nvPr/>
        </p:nvSpPr>
        <p:spPr bwMode="auto">
          <a:xfrm>
            <a:off x="889000" y="3525838"/>
            <a:ext cx="11113" cy="660400"/>
          </a:xfrm>
          <a:prstGeom prst="rect">
            <a:avLst/>
          </a:prstGeom>
          <a:solidFill>
            <a:srgbClr val="B2B2B2"/>
          </a:solidFill>
          <a:ln w="9525">
            <a:solidFill>
              <a:schemeClr val="tx1"/>
            </a:solidFill>
            <a:miter lim="800000"/>
            <a:headEnd/>
            <a:tailEnd/>
          </a:ln>
        </p:spPr>
        <p:txBody>
          <a:bodyPr/>
          <a:lstStyle/>
          <a:p>
            <a:endParaRPr lang="en-US"/>
          </a:p>
        </p:txBody>
      </p:sp>
      <p:sp>
        <p:nvSpPr>
          <p:cNvPr id="57432" name="Rectangle 88">
            <a:extLst>
              <a:ext uri="{FF2B5EF4-FFF2-40B4-BE49-F238E27FC236}">
                <a16:creationId xmlns:a16="http://schemas.microsoft.com/office/drawing/2014/main" id="{D1D11E83-72BF-4BB5-8F62-6013578AA907}"/>
              </a:ext>
            </a:extLst>
          </p:cNvPr>
          <p:cNvSpPr>
            <a:spLocks noChangeArrowheads="1"/>
          </p:cNvSpPr>
          <p:nvPr/>
        </p:nvSpPr>
        <p:spPr bwMode="auto">
          <a:xfrm>
            <a:off x="2519363" y="3525838"/>
            <a:ext cx="12700" cy="660400"/>
          </a:xfrm>
          <a:prstGeom prst="rect">
            <a:avLst/>
          </a:prstGeom>
          <a:solidFill>
            <a:srgbClr val="B2B2B2"/>
          </a:solidFill>
          <a:ln w="9525">
            <a:solidFill>
              <a:schemeClr val="tx1"/>
            </a:solidFill>
            <a:miter lim="800000"/>
            <a:headEnd/>
            <a:tailEnd/>
          </a:ln>
        </p:spPr>
        <p:txBody>
          <a:bodyPr/>
          <a:lstStyle/>
          <a:p>
            <a:endParaRPr lang="en-US"/>
          </a:p>
        </p:txBody>
      </p:sp>
      <p:sp>
        <p:nvSpPr>
          <p:cNvPr id="57433" name="Rectangle 89">
            <a:extLst>
              <a:ext uri="{FF2B5EF4-FFF2-40B4-BE49-F238E27FC236}">
                <a16:creationId xmlns:a16="http://schemas.microsoft.com/office/drawing/2014/main" id="{C0FD0A78-C75D-4D1F-9653-05B6B74DE751}"/>
              </a:ext>
            </a:extLst>
          </p:cNvPr>
          <p:cNvSpPr>
            <a:spLocks noChangeArrowheads="1"/>
          </p:cNvSpPr>
          <p:nvPr/>
        </p:nvSpPr>
        <p:spPr bwMode="auto">
          <a:xfrm>
            <a:off x="4184650" y="3525838"/>
            <a:ext cx="12700" cy="660400"/>
          </a:xfrm>
          <a:prstGeom prst="rect">
            <a:avLst/>
          </a:prstGeom>
          <a:solidFill>
            <a:srgbClr val="B2B2B2"/>
          </a:solidFill>
          <a:ln w="9525">
            <a:solidFill>
              <a:schemeClr val="tx1"/>
            </a:solidFill>
            <a:miter lim="800000"/>
            <a:headEnd/>
            <a:tailEnd/>
          </a:ln>
        </p:spPr>
        <p:txBody>
          <a:bodyPr/>
          <a:lstStyle/>
          <a:p>
            <a:endParaRPr lang="en-US"/>
          </a:p>
        </p:txBody>
      </p:sp>
      <p:sp>
        <p:nvSpPr>
          <p:cNvPr id="57434" name="Rectangle 90">
            <a:extLst>
              <a:ext uri="{FF2B5EF4-FFF2-40B4-BE49-F238E27FC236}">
                <a16:creationId xmlns:a16="http://schemas.microsoft.com/office/drawing/2014/main" id="{2A076BA4-9B43-4E7F-B7E6-BF15CB41DB81}"/>
              </a:ext>
            </a:extLst>
          </p:cNvPr>
          <p:cNvSpPr>
            <a:spLocks noChangeArrowheads="1"/>
          </p:cNvSpPr>
          <p:nvPr/>
        </p:nvSpPr>
        <p:spPr bwMode="auto">
          <a:xfrm>
            <a:off x="5849938" y="3525838"/>
            <a:ext cx="11112" cy="660400"/>
          </a:xfrm>
          <a:prstGeom prst="rect">
            <a:avLst/>
          </a:prstGeom>
          <a:solidFill>
            <a:srgbClr val="B2B2B2"/>
          </a:solidFill>
          <a:ln w="9525">
            <a:solidFill>
              <a:schemeClr val="tx1"/>
            </a:solidFill>
            <a:miter lim="800000"/>
            <a:headEnd/>
            <a:tailEnd/>
          </a:ln>
        </p:spPr>
        <p:txBody>
          <a:bodyPr/>
          <a:lstStyle/>
          <a:p>
            <a:endParaRPr lang="en-US"/>
          </a:p>
        </p:txBody>
      </p:sp>
      <p:sp>
        <p:nvSpPr>
          <p:cNvPr id="57435" name="Rectangle 91">
            <a:extLst>
              <a:ext uri="{FF2B5EF4-FFF2-40B4-BE49-F238E27FC236}">
                <a16:creationId xmlns:a16="http://schemas.microsoft.com/office/drawing/2014/main" id="{B65D858D-94CC-485F-9F46-A63323F6646E}"/>
              </a:ext>
            </a:extLst>
          </p:cNvPr>
          <p:cNvSpPr>
            <a:spLocks noChangeArrowheads="1"/>
          </p:cNvSpPr>
          <p:nvPr/>
        </p:nvSpPr>
        <p:spPr bwMode="auto">
          <a:xfrm>
            <a:off x="7496175" y="3525838"/>
            <a:ext cx="11113" cy="660400"/>
          </a:xfrm>
          <a:prstGeom prst="rect">
            <a:avLst/>
          </a:prstGeom>
          <a:solidFill>
            <a:srgbClr val="B2B2B2"/>
          </a:solidFill>
          <a:ln w="9525">
            <a:solidFill>
              <a:schemeClr val="tx1"/>
            </a:solidFill>
            <a:miter lim="800000"/>
            <a:headEnd/>
            <a:tailEnd/>
          </a:ln>
        </p:spPr>
        <p:txBody>
          <a:bodyPr/>
          <a:lstStyle/>
          <a:p>
            <a:endParaRPr lang="en-US"/>
          </a:p>
        </p:txBody>
      </p:sp>
      <p:sp>
        <p:nvSpPr>
          <p:cNvPr id="57436" name="Rectangle 92">
            <a:extLst>
              <a:ext uri="{FF2B5EF4-FFF2-40B4-BE49-F238E27FC236}">
                <a16:creationId xmlns:a16="http://schemas.microsoft.com/office/drawing/2014/main" id="{F5918F9C-E114-4393-8331-ABE10A04FDFB}"/>
              </a:ext>
            </a:extLst>
          </p:cNvPr>
          <p:cNvSpPr>
            <a:spLocks noChangeArrowheads="1"/>
          </p:cNvSpPr>
          <p:nvPr/>
        </p:nvSpPr>
        <p:spPr bwMode="auto">
          <a:xfrm>
            <a:off x="1385888" y="4256088"/>
            <a:ext cx="5524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100</a:t>
            </a:r>
            <a:endParaRPr lang="en-US" altLang="en-US"/>
          </a:p>
        </p:txBody>
      </p:sp>
      <p:sp>
        <p:nvSpPr>
          <p:cNvPr id="57437" name="Rectangle 93">
            <a:extLst>
              <a:ext uri="{FF2B5EF4-FFF2-40B4-BE49-F238E27FC236}">
                <a16:creationId xmlns:a16="http://schemas.microsoft.com/office/drawing/2014/main" id="{4AD7C122-8FBC-4EE3-A9CB-904D1A69A659}"/>
              </a:ext>
            </a:extLst>
          </p:cNvPr>
          <p:cNvSpPr>
            <a:spLocks noChangeArrowheads="1"/>
          </p:cNvSpPr>
          <p:nvPr/>
        </p:nvSpPr>
        <p:spPr bwMode="auto">
          <a:xfrm>
            <a:off x="3089275" y="4265613"/>
            <a:ext cx="64452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0.91</a:t>
            </a:r>
            <a:endParaRPr lang="en-US" altLang="en-US"/>
          </a:p>
        </p:txBody>
      </p:sp>
      <p:sp>
        <p:nvSpPr>
          <p:cNvPr id="57438" name="Rectangle 94">
            <a:extLst>
              <a:ext uri="{FF2B5EF4-FFF2-40B4-BE49-F238E27FC236}">
                <a16:creationId xmlns:a16="http://schemas.microsoft.com/office/drawing/2014/main" id="{75AB992B-8E5A-40B9-A67E-EE59DCB11F67}"/>
              </a:ext>
            </a:extLst>
          </p:cNvPr>
          <p:cNvSpPr>
            <a:spLocks noChangeArrowheads="1"/>
          </p:cNvSpPr>
          <p:nvPr/>
        </p:nvSpPr>
        <p:spPr bwMode="auto">
          <a:xfrm>
            <a:off x="4811713" y="4265613"/>
            <a:ext cx="368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33</a:t>
            </a:r>
            <a:endParaRPr lang="en-US" altLang="en-US"/>
          </a:p>
        </p:txBody>
      </p:sp>
      <p:sp>
        <p:nvSpPr>
          <p:cNvPr id="57439" name="Rectangle 95">
            <a:extLst>
              <a:ext uri="{FF2B5EF4-FFF2-40B4-BE49-F238E27FC236}">
                <a16:creationId xmlns:a16="http://schemas.microsoft.com/office/drawing/2014/main" id="{8AB9884E-ECC8-49F3-93B6-700B20BB4D89}"/>
              </a:ext>
            </a:extLst>
          </p:cNvPr>
          <p:cNvSpPr>
            <a:spLocks noChangeArrowheads="1"/>
          </p:cNvSpPr>
          <p:nvPr/>
        </p:nvSpPr>
        <p:spPr bwMode="auto">
          <a:xfrm>
            <a:off x="6450013" y="4275138"/>
            <a:ext cx="46037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7.0</a:t>
            </a:r>
            <a:endParaRPr lang="en-US" altLang="en-US"/>
          </a:p>
        </p:txBody>
      </p:sp>
      <p:sp>
        <p:nvSpPr>
          <p:cNvPr id="57440" name="Rectangle 96">
            <a:extLst>
              <a:ext uri="{FF2B5EF4-FFF2-40B4-BE49-F238E27FC236}">
                <a16:creationId xmlns:a16="http://schemas.microsoft.com/office/drawing/2014/main" id="{B0F1A43D-F09A-4380-B639-565AA5576CE9}"/>
              </a:ext>
            </a:extLst>
          </p:cNvPr>
          <p:cNvSpPr>
            <a:spLocks noChangeArrowheads="1"/>
          </p:cNvSpPr>
          <p:nvPr/>
        </p:nvSpPr>
        <p:spPr bwMode="auto">
          <a:xfrm>
            <a:off x="8418513" y="4294188"/>
            <a:ext cx="1841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9</a:t>
            </a:r>
            <a:endParaRPr lang="en-US" altLang="en-US"/>
          </a:p>
        </p:txBody>
      </p:sp>
      <p:sp>
        <p:nvSpPr>
          <p:cNvPr id="57441" name="Rectangle 97">
            <a:extLst>
              <a:ext uri="{FF2B5EF4-FFF2-40B4-BE49-F238E27FC236}">
                <a16:creationId xmlns:a16="http://schemas.microsoft.com/office/drawing/2014/main" id="{4C8590CD-67FC-4DE9-87E1-3006C0F6DB95}"/>
              </a:ext>
            </a:extLst>
          </p:cNvPr>
          <p:cNvSpPr>
            <a:spLocks noChangeArrowheads="1"/>
          </p:cNvSpPr>
          <p:nvPr/>
        </p:nvSpPr>
        <p:spPr bwMode="auto">
          <a:xfrm>
            <a:off x="889000" y="4186238"/>
            <a:ext cx="11113" cy="11112"/>
          </a:xfrm>
          <a:prstGeom prst="rect">
            <a:avLst/>
          </a:prstGeom>
          <a:solidFill>
            <a:srgbClr val="B2B2B2"/>
          </a:solidFill>
          <a:ln w="9525">
            <a:solidFill>
              <a:schemeClr val="tx1"/>
            </a:solidFill>
            <a:miter lim="800000"/>
            <a:headEnd/>
            <a:tailEnd/>
          </a:ln>
        </p:spPr>
        <p:txBody>
          <a:bodyPr/>
          <a:lstStyle/>
          <a:p>
            <a:endParaRPr lang="en-US"/>
          </a:p>
        </p:txBody>
      </p:sp>
      <p:sp>
        <p:nvSpPr>
          <p:cNvPr id="57442" name="Rectangle 98">
            <a:extLst>
              <a:ext uri="{FF2B5EF4-FFF2-40B4-BE49-F238E27FC236}">
                <a16:creationId xmlns:a16="http://schemas.microsoft.com/office/drawing/2014/main" id="{F4EA1B53-EF97-4C6E-8E4C-BD4ACD6586C3}"/>
              </a:ext>
            </a:extLst>
          </p:cNvPr>
          <p:cNvSpPr>
            <a:spLocks noChangeArrowheads="1"/>
          </p:cNvSpPr>
          <p:nvPr/>
        </p:nvSpPr>
        <p:spPr bwMode="auto">
          <a:xfrm>
            <a:off x="900113" y="4186238"/>
            <a:ext cx="1619250" cy="11112"/>
          </a:xfrm>
          <a:prstGeom prst="rect">
            <a:avLst/>
          </a:prstGeom>
          <a:solidFill>
            <a:srgbClr val="B2B2B2"/>
          </a:solidFill>
          <a:ln w="9525">
            <a:solidFill>
              <a:schemeClr val="tx1"/>
            </a:solidFill>
            <a:miter lim="800000"/>
            <a:headEnd/>
            <a:tailEnd/>
          </a:ln>
        </p:spPr>
        <p:txBody>
          <a:bodyPr/>
          <a:lstStyle/>
          <a:p>
            <a:endParaRPr lang="en-US"/>
          </a:p>
        </p:txBody>
      </p:sp>
      <p:sp>
        <p:nvSpPr>
          <p:cNvPr id="57443" name="Rectangle 99">
            <a:extLst>
              <a:ext uri="{FF2B5EF4-FFF2-40B4-BE49-F238E27FC236}">
                <a16:creationId xmlns:a16="http://schemas.microsoft.com/office/drawing/2014/main" id="{AA372081-4FFA-4265-8C80-2C7D00A6550D}"/>
              </a:ext>
            </a:extLst>
          </p:cNvPr>
          <p:cNvSpPr>
            <a:spLocks noChangeArrowheads="1"/>
          </p:cNvSpPr>
          <p:nvPr/>
        </p:nvSpPr>
        <p:spPr bwMode="auto">
          <a:xfrm>
            <a:off x="2519363" y="4186238"/>
            <a:ext cx="12700" cy="11112"/>
          </a:xfrm>
          <a:prstGeom prst="rect">
            <a:avLst/>
          </a:prstGeom>
          <a:solidFill>
            <a:srgbClr val="B2B2B2"/>
          </a:solidFill>
          <a:ln w="9525">
            <a:solidFill>
              <a:schemeClr val="tx1"/>
            </a:solidFill>
            <a:miter lim="800000"/>
            <a:headEnd/>
            <a:tailEnd/>
          </a:ln>
        </p:spPr>
        <p:txBody>
          <a:bodyPr/>
          <a:lstStyle/>
          <a:p>
            <a:endParaRPr lang="en-US"/>
          </a:p>
        </p:txBody>
      </p:sp>
      <p:sp>
        <p:nvSpPr>
          <p:cNvPr id="57444" name="Rectangle 100">
            <a:extLst>
              <a:ext uri="{FF2B5EF4-FFF2-40B4-BE49-F238E27FC236}">
                <a16:creationId xmlns:a16="http://schemas.microsoft.com/office/drawing/2014/main" id="{41045D44-21CC-4871-8CE4-9DBF254AF40E}"/>
              </a:ext>
            </a:extLst>
          </p:cNvPr>
          <p:cNvSpPr>
            <a:spLocks noChangeArrowheads="1"/>
          </p:cNvSpPr>
          <p:nvPr/>
        </p:nvSpPr>
        <p:spPr bwMode="auto">
          <a:xfrm>
            <a:off x="2532063" y="4186238"/>
            <a:ext cx="1652587" cy="11112"/>
          </a:xfrm>
          <a:prstGeom prst="rect">
            <a:avLst/>
          </a:prstGeom>
          <a:solidFill>
            <a:srgbClr val="B2B2B2"/>
          </a:solidFill>
          <a:ln w="9525">
            <a:solidFill>
              <a:schemeClr val="tx1"/>
            </a:solidFill>
            <a:miter lim="800000"/>
            <a:headEnd/>
            <a:tailEnd/>
          </a:ln>
        </p:spPr>
        <p:txBody>
          <a:bodyPr/>
          <a:lstStyle/>
          <a:p>
            <a:endParaRPr lang="en-US"/>
          </a:p>
        </p:txBody>
      </p:sp>
      <p:sp>
        <p:nvSpPr>
          <p:cNvPr id="57445" name="Rectangle 101">
            <a:extLst>
              <a:ext uri="{FF2B5EF4-FFF2-40B4-BE49-F238E27FC236}">
                <a16:creationId xmlns:a16="http://schemas.microsoft.com/office/drawing/2014/main" id="{38200AA2-6886-4B13-B325-8C2CB1B79096}"/>
              </a:ext>
            </a:extLst>
          </p:cNvPr>
          <p:cNvSpPr>
            <a:spLocks noChangeArrowheads="1"/>
          </p:cNvSpPr>
          <p:nvPr/>
        </p:nvSpPr>
        <p:spPr bwMode="auto">
          <a:xfrm>
            <a:off x="4184650" y="4186238"/>
            <a:ext cx="12700" cy="11112"/>
          </a:xfrm>
          <a:prstGeom prst="rect">
            <a:avLst/>
          </a:prstGeom>
          <a:solidFill>
            <a:srgbClr val="B2B2B2"/>
          </a:solidFill>
          <a:ln w="9525">
            <a:solidFill>
              <a:schemeClr val="tx1"/>
            </a:solidFill>
            <a:miter lim="800000"/>
            <a:headEnd/>
            <a:tailEnd/>
          </a:ln>
        </p:spPr>
        <p:txBody>
          <a:bodyPr/>
          <a:lstStyle/>
          <a:p>
            <a:endParaRPr lang="en-US"/>
          </a:p>
        </p:txBody>
      </p:sp>
      <p:sp>
        <p:nvSpPr>
          <p:cNvPr id="57446" name="Rectangle 102">
            <a:extLst>
              <a:ext uri="{FF2B5EF4-FFF2-40B4-BE49-F238E27FC236}">
                <a16:creationId xmlns:a16="http://schemas.microsoft.com/office/drawing/2014/main" id="{228D6783-76D2-4DD6-A814-A87604B14890}"/>
              </a:ext>
            </a:extLst>
          </p:cNvPr>
          <p:cNvSpPr>
            <a:spLocks noChangeArrowheads="1"/>
          </p:cNvSpPr>
          <p:nvPr/>
        </p:nvSpPr>
        <p:spPr bwMode="auto">
          <a:xfrm>
            <a:off x="4197350" y="4186238"/>
            <a:ext cx="1652588" cy="11112"/>
          </a:xfrm>
          <a:prstGeom prst="rect">
            <a:avLst/>
          </a:prstGeom>
          <a:solidFill>
            <a:srgbClr val="B2B2B2"/>
          </a:solidFill>
          <a:ln w="9525">
            <a:solidFill>
              <a:schemeClr val="tx1"/>
            </a:solidFill>
            <a:miter lim="800000"/>
            <a:headEnd/>
            <a:tailEnd/>
          </a:ln>
        </p:spPr>
        <p:txBody>
          <a:bodyPr/>
          <a:lstStyle/>
          <a:p>
            <a:endParaRPr lang="en-US"/>
          </a:p>
        </p:txBody>
      </p:sp>
      <p:sp>
        <p:nvSpPr>
          <p:cNvPr id="57447" name="Rectangle 103">
            <a:extLst>
              <a:ext uri="{FF2B5EF4-FFF2-40B4-BE49-F238E27FC236}">
                <a16:creationId xmlns:a16="http://schemas.microsoft.com/office/drawing/2014/main" id="{ECF7EF0A-6A30-4A14-BBC2-414405DAD442}"/>
              </a:ext>
            </a:extLst>
          </p:cNvPr>
          <p:cNvSpPr>
            <a:spLocks noChangeArrowheads="1"/>
          </p:cNvSpPr>
          <p:nvPr/>
        </p:nvSpPr>
        <p:spPr bwMode="auto">
          <a:xfrm>
            <a:off x="5849938" y="4186238"/>
            <a:ext cx="11112" cy="11112"/>
          </a:xfrm>
          <a:prstGeom prst="rect">
            <a:avLst/>
          </a:prstGeom>
          <a:solidFill>
            <a:srgbClr val="B2B2B2"/>
          </a:solidFill>
          <a:ln w="9525">
            <a:solidFill>
              <a:schemeClr val="tx1"/>
            </a:solidFill>
            <a:miter lim="800000"/>
            <a:headEnd/>
            <a:tailEnd/>
          </a:ln>
        </p:spPr>
        <p:txBody>
          <a:bodyPr/>
          <a:lstStyle/>
          <a:p>
            <a:endParaRPr lang="en-US"/>
          </a:p>
        </p:txBody>
      </p:sp>
      <p:sp>
        <p:nvSpPr>
          <p:cNvPr id="57448" name="Rectangle 104">
            <a:extLst>
              <a:ext uri="{FF2B5EF4-FFF2-40B4-BE49-F238E27FC236}">
                <a16:creationId xmlns:a16="http://schemas.microsoft.com/office/drawing/2014/main" id="{07C7944D-C841-4E98-B331-213AFED7A6F3}"/>
              </a:ext>
            </a:extLst>
          </p:cNvPr>
          <p:cNvSpPr>
            <a:spLocks noChangeArrowheads="1"/>
          </p:cNvSpPr>
          <p:nvPr/>
        </p:nvSpPr>
        <p:spPr bwMode="auto">
          <a:xfrm>
            <a:off x="5861050" y="4186238"/>
            <a:ext cx="1635125" cy="11112"/>
          </a:xfrm>
          <a:prstGeom prst="rect">
            <a:avLst/>
          </a:prstGeom>
          <a:solidFill>
            <a:srgbClr val="B2B2B2"/>
          </a:solidFill>
          <a:ln w="9525">
            <a:solidFill>
              <a:schemeClr val="tx1"/>
            </a:solidFill>
            <a:miter lim="800000"/>
            <a:headEnd/>
            <a:tailEnd/>
          </a:ln>
        </p:spPr>
        <p:txBody>
          <a:bodyPr/>
          <a:lstStyle/>
          <a:p>
            <a:endParaRPr lang="en-US"/>
          </a:p>
        </p:txBody>
      </p:sp>
      <p:sp>
        <p:nvSpPr>
          <p:cNvPr id="57449" name="Rectangle 105">
            <a:extLst>
              <a:ext uri="{FF2B5EF4-FFF2-40B4-BE49-F238E27FC236}">
                <a16:creationId xmlns:a16="http://schemas.microsoft.com/office/drawing/2014/main" id="{DEB53FBA-0072-4C42-9542-AC082EA0CB3C}"/>
              </a:ext>
            </a:extLst>
          </p:cNvPr>
          <p:cNvSpPr>
            <a:spLocks noChangeArrowheads="1"/>
          </p:cNvSpPr>
          <p:nvPr/>
        </p:nvSpPr>
        <p:spPr bwMode="auto">
          <a:xfrm>
            <a:off x="7496175" y="4186238"/>
            <a:ext cx="11113" cy="11112"/>
          </a:xfrm>
          <a:prstGeom prst="rect">
            <a:avLst/>
          </a:prstGeom>
          <a:solidFill>
            <a:srgbClr val="B2B2B2"/>
          </a:solidFill>
          <a:ln w="9525">
            <a:solidFill>
              <a:schemeClr val="tx1"/>
            </a:solidFill>
            <a:miter lim="800000"/>
            <a:headEnd/>
            <a:tailEnd/>
          </a:ln>
        </p:spPr>
        <p:txBody>
          <a:bodyPr/>
          <a:lstStyle/>
          <a:p>
            <a:endParaRPr lang="en-US"/>
          </a:p>
        </p:txBody>
      </p:sp>
      <p:sp>
        <p:nvSpPr>
          <p:cNvPr id="57450" name="Rectangle 106">
            <a:extLst>
              <a:ext uri="{FF2B5EF4-FFF2-40B4-BE49-F238E27FC236}">
                <a16:creationId xmlns:a16="http://schemas.microsoft.com/office/drawing/2014/main" id="{945569A3-EF0A-4284-A193-FBB4A8B5FB2F}"/>
              </a:ext>
            </a:extLst>
          </p:cNvPr>
          <p:cNvSpPr>
            <a:spLocks noChangeArrowheads="1"/>
          </p:cNvSpPr>
          <p:nvPr/>
        </p:nvSpPr>
        <p:spPr bwMode="auto">
          <a:xfrm>
            <a:off x="7507288" y="4186238"/>
            <a:ext cx="2030412" cy="11112"/>
          </a:xfrm>
          <a:prstGeom prst="rect">
            <a:avLst/>
          </a:prstGeom>
          <a:solidFill>
            <a:srgbClr val="B2B2B2"/>
          </a:solidFill>
          <a:ln w="9525">
            <a:solidFill>
              <a:schemeClr val="tx1"/>
            </a:solidFill>
            <a:miter lim="800000"/>
            <a:headEnd/>
            <a:tailEnd/>
          </a:ln>
        </p:spPr>
        <p:txBody>
          <a:bodyPr/>
          <a:lstStyle/>
          <a:p>
            <a:endParaRPr lang="en-US"/>
          </a:p>
        </p:txBody>
      </p:sp>
      <p:sp>
        <p:nvSpPr>
          <p:cNvPr id="57451" name="Rectangle 107">
            <a:extLst>
              <a:ext uri="{FF2B5EF4-FFF2-40B4-BE49-F238E27FC236}">
                <a16:creationId xmlns:a16="http://schemas.microsoft.com/office/drawing/2014/main" id="{C3AB8D38-0111-4518-BBAB-09E935915D5C}"/>
              </a:ext>
            </a:extLst>
          </p:cNvPr>
          <p:cNvSpPr>
            <a:spLocks noChangeArrowheads="1"/>
          </p:cNvSpPr>
          <p:nvPr/>
        </p:nvSpPr>
        <p:spPr bwMode="auto">
          <a:xfrm>
            <a:off x="889000" y="4197350"/>
            <a:ext cx="11113" cy="658813"/>
          </a:xfrm>
          <a:prstGeom prst="rect">
            <a:avLst/>
          </a:prstGeom>
          <a:solidFill>
            <a:srgbClr val="B2B2B2"/>
          </a:solidFill>
          <a:ln w="9525">
            <a:solidFill>
              <a:schemeClr val="tx1"/>
            </a:solidFill>
            <a:miter lim="800000"/>
            <a:headEnd/>
            <a:tailEnd/>
          </a:ln>
        </p:spPr>
        <p:txBody>
          <a:bodyPr/>
          <a:lstStyle/>
          <a:p>
            <a:endParaRPr lang="en-US"/>
          </a:p>
        </p:txBody>
      </p:sp>
      <p:sp>
        <p:nvSpPr>
          <p:cNvPr id="57452" name="Rectangle 108">
            <a:extLst>
              <a:ext uri="{FF2B5EF4-FFF2-40B4-BE49-F238E27FC236}">
                <a16:creationId xmlns:a16="http://schemas.microsoft.com/office/drawing/2014/main" id="{B0B055E7-4228-4C63-BB21-87ADB9C119AA}"/>
              </a:ext>
            </a:extLst>
          </p:cNvPr>
          <p:cNvSpPr>
            <a:spLocks noChangeArrowheads="1"/>
          </p:cNvSpPr>
          <p:nvPr/>
        </p:nvSpPr>
        <p:spPr bwMode="auto">
          <a:xfrm>
            <a:off x="2519363" y="4197350"/>
            <a:ext cx="12700" cy="658813"/>
          </a:xfrm>
          <a:prstGeom prst="rect">
            <a:avLst/>
          </a:prstGeom>
          <a:solidFill>
            <a:srgbClr val="B2B2B2"/>
          </a:solidFill>
          <a:ln w="9525">
            <a:solidFill>
              <a:schemeClr val="tx1"/>
            </a:solidFill>
            <a:miter lim="800000"/>
            <a:headEnd/>
            <a:tailEnd/>
          </a:ln>
        </p:spPr>
        <p:txBody>
          <a:bodyPr/>
          <a:lstStyle/>
          <a:p>
            <a:endParaRPr lang="en-US"/>
          </a:p>
        </p:txBody>
      </p:sp>
      <p:sp>
        <p:nvSpPr>
          <p:cNvPr id="57453" name="Rectangle 109">
            <a:extLst>
              <a:ext uri="{FF2B5EF4-FFF2-40B4-BE49-F238E27FC236}">
                <a16:creationId xmlns:a16="http://schemas.microsoft.com/office/drawing/2014/main" id="{7C5E4D64-93FF-43E6-B472-BFF4688BD253}"/>
              </a:ext>
            </a:extLst>
          </p:cNvPr>
          <p:cNvSpPr>
            <a:spLocks noChangeArrowheads="1"/>
          </p:cNvSpPr>
          <p:nvPr/>
        </p:nvSpPr>
        <p:spPr bwMode="auto">
          <a:xfrm>
            <a:off x="4184650" y="4197350"/>
            <a:ext cx="12700" cy="658813"/>
          </a:xfrm>
          <a:prstGeom prst="rect">
            <a:avLst/>
          </a:prstGeom>
          <a:solidFill>
            <a:srgbClr val="B2B2B2"/>
          </a:solidFill>
          <a:ln w="9525">
            <a:solidFill>
              <a:schemeClr val="tx1"/>
            </a:solidFill>
            <a:miter lim="800000"/>
            <a:headEnd/>
            <a:tailEnd/>
          </a:ln>
        </p:spPr>
        <p:txBody>
          <a:bodyPr/>
          <a:lstStyle/>
          <a:p>
            <a:endParaRPr lang="en-US"/>
          </a:p>
        </p:txBody>
      </p:sp>
      <p:sp>
        <p:nvSpPr>
          <p:cNvPr id="57454" name="Rectangle 110">
            <a:extLst>
              <a:ext uri="{FF2B5EF4-FFF2-40B4-BE49-F238E27FC236}">
                <a16:creationId xmlns:a16="http://schemas.microsoft.com/office/drawing/2014/main" id="{9CEAF914-99E3-4055-8645-9EFB5CB15FF0}"/>
              </a:ext>
            </a:extLst>
          </p:cNvPr>
          <p:cNvSpPr>
            <a:spLocks noChangeArrowheads="1"/>
          </p:cNvSpPr>
          <p:nvPr/>
        </p:nvSpPr>
        <p:spPr bwMode="auto">
          <a:xfrm>
            <a:off x="5849938" y="4197350"/>
            <a:ext cx="11112" cy="658813"/>
          </a:xfrm>
          <a:prstGeom prst="rect">
            <a:avLst/>
          </a:prstGeom>
          <a:solidFill>
            <a:srgbClr val="B2B2B2"/>
          </a:solidFill>
          <a:ln w="9525">
            <a:solidFill>
              <a:schemeClr val="tx1"/>
            </a:solidFill>
            <a:miter lim="800000"/>
            <a:headEnd/>
            <a:tailEnd/>
          </a:ln>
        </p:spPr>
        <p:txBody>
          <a:bodyPr/>
          <a:lstStyle/>
          <a:p>
            <a:endParaRPr lang="en-US"/>
          </a:p>
        </p:txBody>
      </p:sp>
      <p:sp>
        <p:nvSpPr>
          <p:cNvPr id="57455" name="Rectangle 111">
            <a:extLst>
              <a:ext uri="{FF2B5EF4-FFF2-40B4-BE49-F238E27FC236}">
                <a16:creationId xmlns:a16="http://schemas.microsoft.com/office/drawing/2014/main" id="{5E4C255B-A212-4ECF-B06B-49B6BAD4B480}"/>
              </a:ext>
            </a:extLst>
          </p:cNvPr>
          <p:cNvSpPr>
            <a:spLocks noChangeArrowheads="1"/>
          </p:cNvSpPr>
          <p:nvPr/>
        </p:nvSpPr>
        <p:spPr bwMode="auto">
          <a:xfrm>
            <a:off x="7496175" y="4197350"/>
            <a:ext cx="11113" cy="658813"/>
          </a:xfrm>
          <a:prstGeom prst="rect">
            <a:avLst/>
          </a:prstGeom>
          <a:solidFill>
            <a:srgbClr val="B2B2B2"/>
          </a:solidFill>
          <a:ln w="9525">
            <a:solidFill>
              <a:schemeClr val="tx1"/>
            </a:solidFill>
            <a:miter lim="800000"/>
            <a:headEnd/>
            <a:tailEnd/>
          </a:ln>
        </p:spPr>
        <p:txBody>
          <a:bodyPr/>
          <a:lstStyle/>
          <a:p>
            <a:endParaRPr lang="en-US"/>
          </a:p>
        </p:txBody>
      </p:sp>
      <p:sp>
        <p:nvSpPr>
          <p:cNvPr id="57456" name="Rectangle 112">
            <a:extLst>
              <a:ext uri="{FF2B5EF4-FFF2-40B4-BE49-F238E27FC236}">
                <a16:creationId xmlns:a16="http://schemas.microsoft.com/office/drawing/2014/main" id="{8495EAA4-7F3E-462C-BF03-1CBDFADA98EF}"/>
              </a:ext>
            </a:extLst>
          </p:cNvPr>
          <p:cNvSpPr>
            <a:spLocks noChangeArrowheads="1"/>
          </p:cNvSpPr>
          <p:nvPr/>
        </p:nvSpPr>
        <p:spPr bwMode="auto">
          <a:xfrm>
            <a:off x="1385888" y="4926013"/>
            <a:ext cx="5524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150</a:t>
            </a:r>
            <a:endParaRPr lang="en-US" altLang="en-US"/>
          </a:p>
        </p:txBody>
      </p:sp>
      <p:sp>
        <p:nvSpPr>
          <p:cNvPr id="57457" name="Rectangle 113">
            <a:extLst>
              <a:ext uri="{FF2B5EF4-FFF2-40B4-BE49-F238E27FC236}">
                <a16:creationId xmlns:a16="http://schemas.microsoft.com/office/drawing/2014/main" id="{7CE45022-2AB2-43A7-93B9-9F380F61ACF0}"/>
              </a:ext>
            </a:extLst>
          </p:cNvPr>
          <p:cNvSpPr>
            <a:spLocks noChangeArrowheads="1"/>
          </p:cNvSpPr>
          <p:nvPr/>
        </p:nvSpPr>
        <p:spPr bwMode="auto">
          <a:xfrm>
            <a:off x="3089275" y="4935538"/>
            <a:ext cx="64452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1.70</a:t>
            </a:r>
            <a:endParaRPr lang="en-US" altLang="en-US"/>
          </a:p>
        </p:txBody>
      </p:sp>
      <p:sp>
        <p:nvSpPr>
          <p:cNvPr id="57458" name="Rectangle 114">
            <a:extLst>
              <a:ext uri="{FF2B5EF4-FFF2-40B4-BE49-F238E27FC236}">
                <a16:creationId xmlns:a16="http://schemas.microsoft.com/office/drawing/2014/main" id="{42A95125-6F9C-45A2-8F38-3F711B042757}"/>
              </a:ext>
            </a:extLst>
          </p:cNvPr>
          <p:cNvSpPr>
            <a:spLocks noChangeArrowheads="1"/>
          </p:cNvSpPr>
          <p:nvPr/>
        </p:nvSpPr>
        <p:spPr bwMode="auto">
          <a:xfrm>
            <a:off x="4811713" y="4935538"/>
            <a:ext cx="368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50</a:t>
            </a:r>
            <a:endParaRPr lang="en-US" altLang="en-US"/>
          </a:p>
        </p:txBody>
      </p:sp>
      <p:sp>
        <p:nvSpPr>
          <p:cNvPr id="57459" name="Rectangle 115">
            <a:extLst>
              <a:ext uri="{FF2B5EF4-FFF2-40B4-BE49-F238E27FC236}">
                <a16:creationId xmlns:a16="http://schemas.microsoft.com/office/drawing/2014/main" id="{76D77FC9-A948-429E-BAF8-0CD80A342BD3}"/>
              </a:ext>
            </a:extLst>
          </p:cNvPr>
          <p:cNvSpPr>
            <a:spLocks noChangeArrowheads="1"/>
          </p:cNvSpPr>
          <p:nvPr/>
        </p:nvSpPr>
        <p:spPr bwMode="auto">
          <a:xfrm>
            <a:off x="6465888" y="4945063"/>
            <a:ext cx="368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16</a:t>
            </a:r>
            <a:endParaRPr lang="en-US" altLang="en-US"/>
          </a:p>
        </p:txBody>
      </p:sp>
      <p:sp>
        <p:nvSpPr>
          <p:cNvPr id="57460" name="Rectangle 116">
            <a:extLst>
              <a:ext uri="{FF2B5EF4-FFF2-40B4-BE49-F238E27FC236}">
                <a16:creationId xmlns:a16="http://schemas.microsoft.com/office/drawing/2014/main" id="{89C90EBC-DE13-4B54-A209-3E6A23C700F9}"/>
              </a:ext>
            </a:extLst>
          </p:cNvPr>
          <p:cNvSpPr>
            <a:spLocks noChangeArrowheads="1"/>
          </p:cNvSpPr>
          <p:nvPr/>
        </p:nvSpPr>
        <p:spPr bwMode="auto">
          <a:xfrm>
            <a:off x="8312150" y="4973638"/>
            <a:ext cx="368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16</a:t>
            </a:r>
            <a:endParaRPr lang="en-US" altLang="en-US"/>
          </a:p>
        </p:txBody>
      </p:sp>
      <p:sp>
        <p:nvSpPr>
          <p:cNvPr id="57461" name="Rectangle 117">
            <a:extLst>
              <a:ext uri="{FF2B5EF4-FFF2-40B4-BE49-F238E27FC236}">
                <a16:creationId xmlns:a16="http://schemas.microsoft.com/office/drawing/2014/main" id="{BCBF1828-FBDC-412B-8C68-23067694BDED}"/>
              </a:ext>
            </a:extLst>
          </p:cNvPr>
          <p:cNvSpPr>
            <a:spLocks noChangeArrowheads="1"/>
          </p:cNvSpPr>
          <p:nvPr/>
        </p:nvSpPr>
        <p:spPr bwMode="auto">
          <a:xfrm>
            <a:off x="889000" y="4856163"/>
            <a:ext cx="11113" cy="11112"/>
          </a:xfrm>
          <a:prstGeom prst="rect">
            <a:avLst/>
          </a:prstGeom>
          <a:solidFill>
            <a:srgbClr val="B2B2B2"/>
          </a:solidFill>
          <a:ln w="9525">
            <a:solidFill>
              <a:schemeClr val="tx1"/>
            </a:solidFill>
            <a:miter lim="800000"/>
            <a:headEnd/>
            <a:tailEnd/>
          </a:ln>
        </p:spPr>
        <p:txBody>
          <a:bodyPr/>
          <a:lstStyle/>
          <a:p>
            <a:endParaRPr lang="en-US"/>
          </a:p>
        </p:txBody>
      </p:sp>
      <p:sp>
        <p:nvSpPr>
          <p:cNvPr id="57462" name="Rectangle 118">
            <a:extLst>
              <a:ext uri="{FF2B5EF4-FFF2-40B4-BE49-F238E27FC236}">
                <a16:creationId xmlns:a16="http://schemas.microsoft.com/office/drawing/2014/main" id="{91C8E757-4822-47DE-8900-7A5A42FA10A6}"/>
              </a:ext>
            </a:extLst>
          </p:cNvPr>
          <p:cNvSpPr>
            <a:spLocks noChangeArrowheads="1"/>
          </p:cNvSpPr>
          <p:nvPr/>
        </p:nvSpPr>
        <p:spPr bwMode="auto">
          <a:xfrm>
            <a:off x="900113" y="4856163"/>
            <a:ext cx="1619250" cy="11112"/>
          </a:xfrm>
          <a:prstGeom prst="rect">
            <a:avLst/>
          </a:prstGeom>
          <a:solidFill>
            <a:srgbClr val="B2B2B2"/>
          </a:solidFill>
          <a:ln w="9525">
            <a:solidFill>
              <a:schemeClr val="tx1"/>
            </a:solidFill>
            <a:miter lim="800000"/>
            <a:headEnd/>
            <a:tailEnd/>
          </a:ln>
        </p:spPr>
        <p:txBody>
          <a:bodyPr/>
          <a:lstStyle/>
          <a:p>
            <a:endParaRPr lang="en-US"/>
          </a:p>
        </p:txBody>
      </p:sp>
      <p:sp>
        <p:nvSpPr>
          <p:cNvPr id="57463" name="Rectangle 119">
            <a:extLst>
              <a:ext uri="{FF2B5EF4-FFF2-40B4-BE49-F238E27FC236}">
                <a16:creationId xmlns:a16="http://schemas.microsoft.com/office/drawing/2014/main" id="{4F4C7548-AA8C-4251-BD8E-EAB9ED5570E4}"/>
              </a:ext>
            </a:extLst>
          </p:cNvPr>
          <p:cNvSpPr>
            <a:spLocks noChangeArrowheads="1"/>
          </p:cNvSpPr>
          <p:nvPr/>
        </p:nvSpPr>
        <p:spPr bwMode="auto">
          <a:xfrm>
            <a:off x="2519363" y="4856163"/>
            <a:ext cx="12700" cy="11112"/>
          </a:xfrm>
          <a:prstGeom prst="rect">
            <a:avLst/>
          </a:prstGeom>
          <a:solidFill>
            <a:srgbClr val="B2B2B2"/>
          </a:solidFill>
          <a:ln w="9525">
            <a:solidFill>
              <a:schemeClr val="tx1"/>
            </a:solidFill>
            <a:miter lim="800000"/>
            <a:headEnd/>
            <a:tailEnd/>
          </a:ln>
        </p:spPr>
        <p:txBody>
          <a:bodyPr/>
          <a:lstStyle/>
          <a:p>
            <a:endParaRPr lang="en-US"/>
          </a:p>
        </p:txBody>
      </p:sp>
      <p:sp>
        <p:nvSpPr>
          <p:cNvPr id="57464" name="Rectangle 120">
            <a:extLst>
              <a:ext uri="{FF2B5EF4-FFF2-40B4-BE49-F238E27FC236}">
                <a16:creationId xmlns:a16="http://schemas.microsoft.com/office/drawing/2014/main" id="{DDE75FFE-E9B1-48AE-A876-EE6F3A9BEF5C}"/>
              </a:ext>
            </a:extLst>
          </p:cNvPr>
          <p:cNvSpPr>
            <a:spLocks noChangeArrowheads="1"/>
          </p:cNvSpPr>
          <p:nvPr/>
        </p:nvSpPr>
        <p:spPr bwMode="auto">
          <a:xfrm>
            <a:off x="2532063" y="4856163"/>
            <a:ext cx="1652587" cy="11112"/>
          </a:xfrm>
          <a:prstGeom prst="rect">
            <a:avLst/>
          </a:prstGeom>
          <a:solidFill>
            <a:srgbClr val="B2B2B2"/>
          </a:solidFill>
          <a:ln w="9525">
            <a:solidFill>
              <a:schemeClr val="tx1"/>
            </a:solidFill>
            <a:miter lim="800000"/>
            <a:headEnd/>
            <a:tailEnd/>
          </a:ln>
        </p:spPr>
        <p:txBody>
          <a:bodyPr/>
          <a:lstStyle/>
          <a:p>
            <a:endParaRPr lang="en-US"/>
          </a:p>
        </p:txBody>
      </p:sp>
      <p:sp>
        <p:nvSpPr>
          <p:cNvPr id="57465" name="Rectangle 121">
            <a:extLst>
              <a:ext uri="{FF2B5EF4-FFF2-40B4-BE49-F238E27FC236}">
                <a16:creationId xmlns:a16="http://schemas.microsoft.com/office/drawing/2014/main" id="{DB234A71-0E64-48E9-8590-3D50D6412287}"/>
              </a:ext>
            </a:extLst>
          </p:cNvPr>
          <p:cNvSpPr>
            <a:spLocks noChangeArrowheads="1"/>
          </p:cNvSpPr>
          <p:nvPr/>
        </p:nvSpPr>
        <p:spPr bwMode="auto">
          <a:xfrm>
            <a:off x="4184650" y="4856163"/>
            <a:ext cx="12700" cy="11112"/>
          </a:xfrm>
          <a:prstGeom prst="rect">
            <a:avLst/>
          </a:prstGeom>
          <a:solidFill>
            <a:srgbClr val="B2B2B2"/>
          </a:solidFill>
          <a:ln w="9525">
            <a:solidFill>
              <a:schemeClr val="tx1"/>
            </a:solidFill>
            <a:miter lim="800000"/>
            <a:headEnd/>
            <a:tailEnd/>
          </a:ln>
        </p:spPr>
        <p:txBody>
          <a:bodyPr/>
          <a:lstStyle/>
          <a:p>
            <a:endParaRPr lang="en-US"/>
          </a:p>
        </p:txBody>
      </p:sp>
      <p:sp>
        <p:nvSpPr>
          <p:cNvPr id="57466" name="Rectangle 122">
            <a:extLst>
              <a:ext uri="{FF2B5EF4-FFF2-40B4-BE49-F238E27FC236}">
                <a16:creationId xmlns:a16="http://schemas.microsoft.com/office/drawing/2014/main" id="{D352E83E-07B3-4A34-ABB2-936D04A0F06C}"/>
              </a:ext>
            </a:extLst>
          </p:cNvPr>
          <p:cNvSpPr>
            <a:spLocks noChangeArrowheads="1"/>
          </p:cNvSpPr>
          <p:nvPr/>
        </p:nvSpPr>
        <p:spPr bwMode="auto">
          <a:xfrm>
            <a:off x="4197350" y="4856163"/>
            <a:ext cx="1652588" cy="11112"/>
          </a:xfrm>
          <a:prstGeom prst="rect">
            <a:avLst/>
          </a:prstGeom>
          <a:solidFill>
            <a:srgbClr val="B2B2B2"/>
          </a:solidFill>
          <a:ln w="9525">
            <a:solidFill>
              <a:schemeClr val="tx1"/>
            </a:solidFill>
            <a:miter lim="800000"/>
            <a:headEnd/>
            <a:tailEnd/>
          </a:ln>
        </p:spPr>
        <p:txBody>
          <a:bodyPr/>
          <a:lstStyle/>
          <a:p>
            <a:endParaRPr lang="en-US"/>
          </a:p>
        </p:txBody>
      </p:sp>
      <p:sp>
        <p:nvSpPr>
          <p:cNvPr id="57467" name="Rectangle 123">
            <a:extLst>
              <a:ext uri="{FF2B5EF4-FFF2-40B4-BE49-F238E27FC236}">
                <a16:creationId xmlns:a16="http://schemas.microsoft.com/office/drawing/2014/main" id="{AFE4EA6E-09B6-4626-8FF2-990A55B1C031}"/>
              </a:ext>
            </a:extLst>
          </p:cNvPr>
          <p:cNvSpPr>
            <a:spLocks noChangeArrowheads="1"/>
          </p:cNvSpPr>
          <p:nvPr/>
        </p:nvSpPr>
        <p:spPr bwMode="auto">
          <a:xfrm>
            <a:off x="5849938" y="4856163"/>
            <a:ext cx="11112" cy="11112"/>
          </a:xfrm>
          <a:prstGeom prst="rect">
            <a:avLst/>
          </a:prstGeom>
          <a:solidFill>
            <a:srgbClr val="B2B2B2"/>
          </a:solidFill>
          <a:ln w="9525">
            <a:solidFill>
              <a:schemeClr val="tx1"/>
            </a:solidFill>
            <a:miter lim="800000"/>
            <a:headEnd/>
            <a:tailEnd/>
          </a:ln>
        </p:spPr>
        <p:txBody>
          <a:bodyPr/>
          <a:lstStyle/>
          <a:p>
            <a:endParaRPr lang="en-US"/>
          </a:p>
        </p:txBody>
      </p:sp>
      <p:sp>
        <p:nvSpPr>
          <p:cNvPr id="57468" name="Rectangle 124">
            <a:extLst>
              <a:ext uri="{FF2B5EF4-FFF2-40B4-BE49-F238E27FC236}">
                <a16:creationId xmlns:a16="http://schemas.microsoft.com/office/drawing/2014/main" id="{7B8A53F1-DEC1-4AB9-822D-78111FCDE9E3}"/>
              </a:ext>
            </a:extLst>
          </p:cNvPr>
          <p:cNvSpPr>
            <a:spLocks noChangeArrowheads="1"/>
          </p:cNvSpPr>
          <p:nvPr/>
        </p:nvSpPr>
        <p:spPr bwMode="auto">
          <a:xfrm>
            <a:off x="5861050" y="4856163"/>
            <a:ext cx="1635125" cy="11112"/>
          </a:xfrm>
          <a:prstGeom prst="rect">
            <a:avLst/>
          </a:prstGeom>
          <a:solidFill>
            <a:srgbClr val="B2B2B2"/>
          </a:solidFill>
          <a:ln w="9525">
            <a:solidFill>
              <a:schemeClr val="tx1"/>
            </a:solidFill>
            <a:miter lim="800000"/>
            <a:headEnd/>
            <a:tailEnd/>
          </a:ln>
        </p:spPr>
        <p:txBody>
          <a:bodyPr/>
          <a:lstStyle/>
          <a:p>
            <a:endParaRPr lang="en-US"/>
          </a:p>
        </p:txBody>
      </p:sp>
      <p:sp>
        <p:nvSpPr>
          <p:cNvPr id="57469" name="Rectangle 125">
            <a:extLst>
              <a:ext uri="{FF2B5EF4-FFF2-40B4-BE49-F238E27FC236}">
                <a16:creationId xmlns:a16="http://schemas.microsoft.com/office/drawing/2014/main" id="{F35FF1D7-29DD-4A2E-A89F-D65A2DBBDECB}"/>
              </a:ext>
            </a:extLst>
          </p:cNvPr>
          <p:cNvSpPr>
            <a:spLocks noChangeArrowheads="1"/>
          </p:cNvSpPr>
          <p:nvPr/>
        </p:nvSpPr>
        <p:spPr bwMode="auto">
          <a:xfrm>
            <a:off x="7496175" y="4856163"/>
            <a:ext cx="11113" cy="11112"/>
          </a:xfrm>
          <a:prstGeom prst="rect">
            <a:avLst/>
          </a:prstGeom>
          <a:solidFill>
            <a:srgbClr val="B2B2B2"/>
          </a:solidFill>
          <a:ln w="9525">
            <a:solidFill>
              <a:schemeClr val="tx1"/>
            </a:solidFill>
            <a:miter lim="800000"/>
            <a:headEnd/>
            <a:tailEnd/>
          </a:ln>
        </p:spPr>
        <p:txBody>
          <a:bodyPr/>
          <a:lstStyle/>
          <a:p>
            <a:endParaRPr lang="en-US"/>
          </a:p>
        </p:txBody>
      </p:sp>
      <p:sp>
        <p:nvSpPr>
          <p:cNvPr id="57470" name="Rectangle 126">
            <a:extLst>
              <a:ext uri="{FF2B5EF4-FFF2-40B4-BE49-F238E27FC236}">
                <a16:creationId xmlns:a16="http://schemas.microsoft.com/office/drawing/2014/main" id="{2747C279-4C56-4D5C-9844-BC82CEE2FC7D}"/>
              </a:ext>
            </a:extLst>
          </p:cNvPr>
          <p:cNvSpPr>
            <a:spLocks noChangeArrowheads="1"/>
          </p:cNvSpPr>
          <p:nvPr/>
        </p:nvSpPr>
        <p:spPr bwMode="auto">
          <a:xfrm>
            <a:off x="7507288" y="4856163"/>
            <a:ext cx="2030412" cy="11112"/>
          </a:xfrm>
          <a:prstGeom prst="rect">
            <a:avLst/>
          </a:prstGeom>
          <a:solidFill>
            <a:srgbClr val="B2B2B2"/>
          </a:solidFill>
          <a:ln w="9525">
            <a:solidFill>
              <a:schemeClr val="tx1"/>
            </a:solidFill>
            <a:miter lim="800000"/>
            <a:headEnd/>
            <a:tailEnd/>
          </a:ln>
        </p:spPr>
        <p:txBody>
          <a:bodyPr/>
          <a:lstStyle/>
          <a:p>
            <a:endParaRPr lang="en-US"/>
          </a:p>
        </p:txBody>
      </p:sp>
      <p:sp>
        <p:nvSpPr>
          <p:cNvPr id="57471" name="Rectangle 127">
            <a:extLst>
              <a:ext uri="{FF2B5EF4-FFF2-40B4-BE49-F238E27FC236}">
                <a16:creationId xmlns:a16="http://schemas.microsoft.com/office/drawing/2014/main" id="{51A77E0E-5726-45D1-BB3E-71B14BB96F63}"/>
              </a:ext>
            </a:extLst>
          </p:cNvPr>
          <p:cNvSpPr>
            <a:spLocks noChangeArrowheads="1"/>
          </p:cNvSpPr>
          <p:nvPr/>
        </p:nvSpPr>
        <p:spPr bwMode="auto">
          <a:xfrm>
            <a:off x="889000" y="4867275"/>
            <a:ext cx="11113" cy="658813"/>
          </a:xfrm>
          <a:prstGeom prst="rect">
            <a:avLst/>
          </a:prstGeom>
          <a:solidFill>
            <a:srgbClr val="B2B2B2"/>
          </a:solidFill>
          <a:ln w="9525">
            <a:solidFill>
              <a:schemeClr val="tx1"/>
            </a:solidFill>
            <a:miter lim="800000"/>
            <a:headEnd/>
            <a:tailEnd/>
          </a:ln>
        </p:spPr>
        <p:txBody>
          <a:bodyPr/>
          <a:lstStyle/>
          <a:p>
            <a:endParaRPr lang="en-US"/>
          </a:p>
        </p:txBody>
      </p:sp>
      <p:sp>
        <p:nvSpPr>
          <p:cNvPr id="57472" name="Rectangle 128">
            <a:extLst>
              <a:ext uri="{FF2B5EF4-FFF2-40B4-BE49-F238E27FC236}">
                <a16:creationId xmlns:a16="http://schemas.microsoft.com/office/drawing/2014/main" id="{E7E55F02-05A1-4320-985D-7B78B557823C}"/>
              </a:ext>
            </a:extLst>
          </p:cNvPr>
          <p:cNvSpPr>
            <a:spLocks noChangeArrowheads="1"/>
          </p:cNvSpPr>
          <p:nvPr/>
        </p:nvSpPr>
        <p:spPr bwMode="auto">
          <a:xfrm>
            <a:off x="2519363" y="4867275"/>
            <a:ext cx="12700" cy="658813"/>
          </a:xfrm>
          <a:prstGeom prst="rect">
            <a:avLst/>
          </a:prstGeom>
          <a:solidFill>
            <a:srgbClr val="B2B2B2"/>
          </a:solidFill>
          <a:ln w="9525">
            <a:solidFill>
              <a:schemeClr val="tx1"/>
            </a:solidFill>
            <a:miter lim="800000"/>
            <a:headEnd/>
            <a:tailEnd/>
          </a:ln>
        </p:spPr>
        <p:txBody>
          <a:bodyPr/>
          <a:lstStyle/>
          <a:p>
            <a:endParaRPr lang="en-US"/>
          </a:p>
        </p:txBody>
      </p:sp>
      <p:sp>
        <p:nvSpPr>
          <p:cNvPr id="57473" name="Rectangle 129">
            <a:extLst>
              <a:ext uri="{FF2B5EF4-FFF2-40B4-BE49-F238E27FC236}">
                <a16:creationId xmlns:a16="http://schemas.microsoft.com/office/drawing/2014/main" id="{B54BFBFE-B6BE-42CF-9F1C-EDE5ECFB7FA0}"/>
              </a:ext>
            </a:extLst>
          </p:cNvPr>
          <p:cNvSpPr>
            <a:spLocks noChangeArrowheads="1"/>
          </p:cNvSpPr>
          <p:nvPr/>
        </p:nvSpPr>
        <p:spPr bwMode="auto">
          <a:xfrm>
            <a:off x="4184650" y="4867275"/>
            <a:ext cx="12700" cy="658813"/>
          </a:xfrm>
          <a:prstGeom prst="rect">
            <a:avLst/>
          </a:prstGeom>
          <a:solidFill>
            <a:srgbClr val="B2B2B2"/>
          </a:solidFill>
          <a:ln w="9525">
            <a:solidFill>
              <a:schemeClr val="tx1"/>
            </a:solidFill>
            <a:miter lim="800000"/>
            <a:headEnd/>
            <a:tailEnd/>
          </a:ln>
        </p:spPr>
        <p:txBody>
          <a:bodyPr/>
          <a:lstStyle/>
          <a:p>
            <a:endParaRPr lang="en-US"/>
          </a:p>
        </p:txBody>
      </p:sp>
      <p:sp>
        <p:nvSpPr>
          <p:cNvPr id="57474" name="Rectangle 130">
            <a:extLst>
              <a:ext uri="{FF2B5EF4-FFF2-40B4-BE49-F238E27FC236}">
                <a16:creationId xmlns:a16="http://schemas.microsoft.com/office/drawing/2014/main" id="{6C71F330-0C7D-4E07-98CD-262D4BE6155B}"/>
              </a:ext>
            </a:extLst>
          </p:cNvPr>
          <p:cNvSpPr>
            <a:spLocks noChangeArrowheads="1"/>
          </p:cNvSpPr>
          <p:nvPr/>
        </p:nvSpPr>
        <p:spPr bwMode="auto">
          <a:xfrm>
            <a:off x="5849938" y="4867275"/>
            <a:ext cx="11112" cy="658813"/>
          </a:xfrm>
          <a:prstGeom prst="rect">
            <a:avLst/>
          </a:prstGeom>
          <a:solidFill>
            <a:srgbClr val="B2B2B2"/>
          </a:solidFill>
          <a:ln w="9525">
            <a:solidFill>
              <a:schemeClr val="tx1"/>
            </a:solidFill>
            <a:miter lim="800000"/>
            <a:headEnd/>
            <a:tailEnd/>
          </a:ln>
        </p:spPr>
        <p:txBody>
          <a:bodyPr/>
          <a:lstStyle/>
          <a:p>
            <a:endParaRPr lang="en-US"/>
          </a:p>
        </p:txBody>
      </p:sp>
      <p:sp>
        <p:nvSpPr>
          <p:cNvPr id="57475" name="Rectangle 131">
            <a:extLst>
              <a:ext uri="{FF2B5EF4-FFF2-40B4-BE49-F238E27FC236}">
                <a16:creationId xmlns:a16="http://schemas.microsoft.com/office/drawing/2014/main" id="{E46C226B-57DB-4588-99E8-AE18622C58D3}"/>
              </a:ext>
            </a:extLst>
          </p:cNvPr>
          <p:cNvSpPr>
            <a:spLocks noChangeArrowheads="1"/>
          </p:cNvSpPr>
          <p:nvPr/>
        </p:nvSpPr>
        <p:spPr bwMode="auto">
          <a:xfrm>
            <a:off x="7496175" y="4867275"/>
            <a:ext cx="11113" cy="658813"/>
          </a:xfrm>
          <a:prstGeom prst="rect">
            <a:avLst/>
          </a:prstGeom>
          <a:solidFill>
            <a:srgbClr val="B2B2B2"/>
          </a:solidFill>
          <a:ln w="9525">
            <a:solidFill>
              <a:schemeClr val="tx1"/>
            </a:solidFill>
            <a:miter lim="800000"/>
            <a:headEnd/>
            <a:tailEnd/>
          </a:ln>
        </p:spPr>
        <p:txBody>
          <a:bodyPr/>
          <a:lstStyle/>
          <a:p>
            <a:endParaRPr lang="en-US"/>
          </a:p>
        </p:txBody>
      </p:sp>
      <p:sp>
        <p:nvSpPr>
          <p:cNvPr id="57476" name="Rectangle 132">
            <a:extLst>
              <a:ext uri="{FF2B5EF4-FFF2-40B4-BE49-F238E27FC236}">
                <a16:creationId xmlns:a16="http://schemas.microsoft.com/office/drawing/2014/main" id="{D74AAECD-B55A-43B7-8A32-B3A12C926226}"/>
              </a:ext>
            </a:extLst>
          </p:cNvPr>
          <p:cNvSpPr>
            <a:spLocks noChangeArrowheads="1"/>
          </p:cNvSpPr>
          <p:nvPr/>
        </p:nvSpPr>
        <p:spPr bwMode="auto">
          <a:xfrm>
            <a:off x="1385888" y="5586413"/>
            <a:ext cx="5524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200</a:t>
            </a:r>
            <a:endParaRPr lang="en-US" altLang="en-US"/>
          </a:p>
        </p:txBody>
      </p:sp>
      <p:sp>
        <p:nvSpPr>
          <p:cNvPr id="57477" name="Rectangle 133">
            <a:extLst>
              <a:ext uri="{FF2B5EF4-FFF2-40B4-BE49-F238E27FC236}">
                <a16:creationId xmlns:a16="http://schemas.microsoft.com/office/drawing/2014/main" id="{BB4CEF9F-594F-4175-BA4A-5891FCF04025}"/>
              </a:ext>
            </a:extLst>
          </p:cNvPr>
          <p:cNvSpPr>
            <a:spLocks noChangeArrowheads="1"/>
          </p:cNvSpPr>
          <p:nvPr/>
        </p:nvSpPr>
        <p:spPr bwMode="auto">
          <a:xfrm>
            <a:off x="3089275" y="5605463"/>
            <a:ext cx="644525"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2.40</a:t>
            </a:r>
            <a:endParaRPr lang="en-US" altLang="en-US"/>
          </a:p>
        </p:txBody>
      </p:sp>
      <p:sp>
        <p:nvSpPr>
          <p:cNvPr id="57478" name="Rectangle 134">
            <a:extLst>
              <a:ext uri="{FF2B5EF4-FFF2-40B4-BE49-F238E27FC236}">
                <a16:creationId xmlns:a16="http://schemas.microsoft.com/office/drawing/2014/main" id="{8EA42F5B-E173-4CC8-8F1D-68CDD8B1CA4B}"/>
              </a:ext>
            </a:extLst>
          </p:cNvPr>
          <p:cNvSpPr>
            <a:spLocks noChangeArrowheads="1"/>
          </p:cNvSpPr>
          <p:nvPr/>
        </p:nvSpPr>
        <p:spPr bwMode="auto">
          <a:xfrm>
            <a:off x="4811713" y="5605463"/>
            <a:ext cx="368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67</a:t>
            </a:r>
            <a:endParaRPr lang="en-US" altLang="en-US"/>
          </a:p>
        </p:txBody>
      </p:sp>
      <p:sp>
        <p:nvSpPr>
          <p:cNvPr id="57479" name="Rectangle 135">
            <a:extLst>
              <a:ext uri="{FF2B5EF4-FFF2-40B4-BE49-F238E27FC236}">
                <a16:creationId xmlns:a16="http://schemas.microsoft.com/office/drawing/2014/main" id="{51F2229E-1B61-4B4D-8556-30F1DF4FDDCF}"/>
              </a:ext>
            </a:extLst>
          </p:cNvPr>
          <p:cNvSpPr>
            <a:spLocks noChangeArrowheads="1"/>
          </p:cNvSpPr>
          <p:nvPr/>
        </p:nvSpPr>
        <p:spPr bwMode="auto">
          <a:xfrm>
            <a:off x="6465888" y="5614988"/>
            <a:ext cx="368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29</a:t>
            </a:r>
            <a:endParaRPr lang="en-US" altLang="en-US"/>
          </a:p>
        </p:txBody>
      </p:sp>
      <p:sp>
        <p:nvSpPr>
          <p:cNvPr id="57480" name="Rectangle 136">
            <a:extLst>
              <a:ext uri="{FF2B5EF4-FFF2-40B4-BE49-F238E27FC236}">
                <a16:creationId xmlns:a16="http://schemas.microsoft.com/office/drawing/2014/main" id="{AC74AC0E-485F-483D-9A9A-42B7DB558A20}"/>
              </a:ext>
            </a:extLst>
          </p:cNvPr>
          <p:cNvSpPr>
            <a:spLocks noChangeArrowheads="1"/>
          </p:cNvSpPr>
          <p:nvPr/>
        </p:nvSpPr>
        <p:spPr bwMode="auto">
          <a:xfrm>
            <a:off x="8312150" y="5643563"/>
            <a:ext cx="368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t>25</a:t>
            </a:r>
            <a:endParaRPr lang="en-US" altLang="en-US"/>
          </a:p>
        </p:txBody>
      </p:sp>
      <p:sp>
        <p:nvSpPr>
          <p:cNvPr id="57481" name="Rectangle 137">
            <a:extLst>
              <a:ext uri="{FF2B5EF4-FFF2-40B4-BE49-F238E27FC236}">
                <a16:creationId xmlns:a16="http://schemas.microsoft.com/office/drawing/2014/main" id="{EAEEDDC9-AC65-4DCA-9727-E8626759CA9D}"/>
              </a:ext>
            </a:extLst>
          </p:cNvPr>
          <p:cNvSpPr>
            <a:spLocks noChangeArrowheads="1"/>
          </p:cNvSpPr>
          <p:nvPr/>
        </p:nvSpPr>
        <p:spPr bwMode="auto">
          <a:xfrm>
            <a:off x="889000" y="5526088"/>
            <a:ext cx="11113" cy="11112"/>
          </a:xfrm>
          <a:prstGeom prst="rect">
            <a:avLst/>
          </a:prstGeom>
          <a:solidFill>
            <a:srgbClr val="B2B2B2"/>
          </a:solidFill>
          <a:ln w="9525">
            <a:solidFill>
              <a:schemeClr val="tx1"/>
            </a:solidFill>
            <a:miter lim="800000"/>
            <a:headEnd/>
            <a:tailEnd/>
          </a:ln>
        </p:spPr>
        <p:txBody>
          <a:bodyPr/>
          <a:lstStyle/>
          <a:p>
            <a:endParaRPr lang="en-US"/>
          </a:p>
        </p:txBody>
      </p:sp>
      <p:sp>
        <p:nvSpPr>
          <p:cNvPr id="57482" name="Rectangle 138">
            <a:extLst>
              <a:ext uri="{FF2B5EF4-FFF2-40B4-BE49-F238E27FC236}">
                <a16:creationId xmlns:a16="http://schemas.microsoft.com/office/drawing/2014/main" id="{917A3865-E4BF-4E9C-A7D1-B2B6E155063A}"/>
              </a:ext>
            </a:extLst>
          </p:cNvPr>
          <p:cNvSpPr>
            <a:spLocks noChangeArrowheads="1"/>
          </p:cNvSpPr>
          <p:nvPr/>
        </p:nvSpPr>
        <p:spPr bwMode="auto">
          <a:xfrm>
            <a:off x="900113" y="5526088"/>
            <a:ext cx="1619250" cy="11112"/>
          </a:xfrm>
          <a:prstGeom prst="rect">
            <a:avLst/>
          </a:prstGeom>
          <a:solidFill>
            <a:srgbClr val="B2B2B2"/>
          </a:solidFill>
          <a:ln w="9525">
            <a:solidFill>
              <a:schemeClr val="tx1"/>
            </a:solidFill>
            <a:miter lim="800000"/>
            <a:headEnd/>
            <a:tailEnd/>
          </a:ln>
        </p:spPr>
        <p:txBody>
          <a:bodyPr/>
          <a:lstStyle/>
          <a:p>
            <a:endParaRPr lang="en-US"/>
          </a:p>
        </p:txBody>
      </p:sp>
      <p:sp>
        <p:nvSpPr>
          <p:cNvPr id="57483" name="Rectangle 139">
            <a:extLst>
              <a:ext uri="{FF2B5EF4-FFF2-40B4-BE49-F238E27FC236}">
                <a16:creationId xmlns:a16="http://schemas.microsoft.com/office/drawing/2014/main" id="{BF5F3F01-0A41-45CD-BD09-6FB46BEE8CBC}"/>
              </a:ext>
            </a:extLst>
          </p:cNvPr>
          <p:cNvSpPr>
            <a:spLocks noChangeArrowheads="1"/>
          </p:cNvSpPr>
          <p:nvPr/>
        </p:nvSpPr>
        <p:spPr bwMode="auto">
          <a:xfrm>
            <a:off x="2519363" y="5526088"/>
            <a:ext cx="12700" cy="11112"/>
          </a:xfrm>
          <a:prstGeom prst="rect">
            <a:avLst/>
          </a:prstGeom>
          <a:solidFill>
            <a:srgbClr val="B2B2B2"/>
          </a:solidFill>
          <a:ln w="9525">
            <a:solidFill>
              <a:schemeClr val="tx1"/>
            </a:solidFill>
            <a:miter lim="800000"/>
            <a:headEnd/>
            <a:tailEnd/>
          </a:ln>
        </p:spPr>
        <p:txBody>
          <a:bodyPr/>
          <a:lstStyle/>
          <a:p>
            <a:endParaRPr lang="en-US"/>
          </a:p>
        </p:txBody>
      </p:sp>
      <p:sp>
        <p:nvSpPr>
          <p:cNvPr id="57484" name="Rectangle 140">
            <a:extLst>
              <a:ext uri="{FF2B5EF4-FFF2-40B4-BE49-F238E27FC236}">
                <a16:creationId xmlns:a16="http://schemas.microsoft.com/office/drawing/2014/main" id="{6ED44435-EA44-4406-8CAB-04CD150BAA18}"/>
              </a:ext>
            </a:extLst>
          </p:cNvPr>
          <p:cNvSpPr>
            <a:spLocks noChangeArrowheads="1"/>
          </p:cNvSpPr>
          <p:nvPr/>
        </p:nvSpPr>
        <p:spPr bwMode="auto">
          <a:xfrm>
            <a:off x="2532063" y="5526088"/>
            <a:ext cx="1652587" cy="11112"/>
          </a:xfrm>
          <a:prstGeom prst="rect">
            <a:avLst/>
          </a:prstGeom>
          <a:solidFill>
            <a:srgbClr val="B2B2B2"/>
          </a:solidFill>
          <a:ln w="9525">
            <a:solidFill>
              <a:schemeClr val="tx1"/>
            </a:solidFill>
            <a:miter lim="800000"/>
            <a:headEnd/>
            <a:tailEnd/>
          </a:ln>
        </p:spPr>
        <p:txBody>
          <a:bodyPr/>
          <a:lstStyle/>
          <a:p>
            <a:endParaRPr lang="en-US"/>
          </a:p>
        </p:txBody>
      </p:sp>
      <p:sp>
        <p:nvSpPr>
          <p:cNvPr id="57485" name="Rectangle 141">
            <a:extLst>
              <a:ext uri="{FF2B5EF4-FFF2-40B4-BE49-F238E27FC236}">
                <a16:creationId xmlns:a16="http://schemas.microsoft.com/office/drawing/2014/main" id="{111A542F-201D-40B1-A3E9-1CFE34834341}"/>
              </a:ext>
            </a:extLst>
          </p:cNvPr>
          <p:cNvSpPr>
            <a:spLocks noChangeArrowheads="1"/>
          </p:cNvSpPr>
          <p:nvPr/>
        </p:nvSpPr>
        <p:spPr bwMode="auto">
          <a:xfrm>
            <a:off x="4184650" y="5526088"/>
            <a:ext cx="12700" cy="11112"/>
          </a:xfrm>
          <a:prstGeom prst="rect">
            <a:avLst/>
          </a:prstGeom>
          <a:solidFill>
            <a:srgbClr val="B2B2B2"/>
          </a:solidFill>
          <a:ln w="9525">
            <a:solidFill>
              <a:schemeClr val="tx1"/>
            </a:solidFill>
            <a:miter lim="800000"/>
            <a:headEnd/>
            <a:tailEnd/>
          </a:ln>
        </p:spPr>
        <p:txBody>
          <a:bodyPr/>
          <a:lstStyle/>
          <a:p>
            <a:endParaRPr lang="en-US"/>
          </a:p>
        </p:txBody>
      </p:sp>
      <p:sp>
        <p:nvSpPr>
          <p:cNvPr id="57486" name="Rectangle 142">
            <a:extLst>
              <a:ext uri="{FF2B5EF4-FFF2-40B4-BE49-F238E27FC236}">
                <a16:creationId xmlns:a16="http://schemas.microsoft.com/office/drawing/2014/main" id="{69DEC48B-0394-4694-98FE-D6DB706BF70E}"/>
              </a:ext>
            </a:extLst>
          </p:cNvPr>
          <p:cNvSpPr>
            <a:spLocks noChangeArrowheads="1"/>
          </p:cNvSpPr>
          <p:nvPr/>
        </p:nvSpPr>
        <p:spPr bwMode="auto">
          <a:xfrm>
            <a:off x="4197350" y="5526088"/>
            <a:ext cx="1652588" cy="11112"/>
          </a:xfrm>
          <a:prstGeom prst="rect">
            <a:avLst/>
          </a:prstGeom>
          <a:solidFill>
            <a:srgbClr val="B2B2B2"/>
          </a:solidFill>
          <a:ln w="9525">
            <a:solidFill>
              <a:schemeClr val="tx1"/>
            </a:solidFill>
            <a:miter lim="800000"/>
            <a:headEnd/>
            <a:tailEnd/>
          </a:ln>
        </p:spPr>
        <p:txBody>
          <a:bodyPr/>
          <a:lstStyle/>
          <a:p>
            <a:endParaRPr lang="en-US"/>
          </a:p>
        </p:txBody>
      </p:sp>
      <p:sp>
        <p:nvSpPr>
          <p:cNvPr id="57487" name="Rectangle 143">
            <a:extLst>
              <a:ext uri="{FF2B5EF4-FFF2-40B4-BE49-F238E27FC236}">
                <a16:creationId xmlns:a16="http://schemas.microsoft.com/office/drawing/2014/main" id="{6414EF5E-B86E-4D51-8CF4-7094860CA9DD}"/>
              </a:ext>
            </a:extLst>
          </p:cNvPr>
          <p:cNvSpPr>
            <a:spLocks noChangeArrowheads="1"/>
          </p:cNvSpPr>
          <p:nvPr/>
        </p:nvSpPr>
        <p:spPr bwMode="auto">
          <a:xfrm>
            <a:off x="5849938" y="5526088"/>
            <a:ext cx="11112" cy="11112"/>
          </a:xfrm>
          <a:prstGeom prst="rect">
            <a:avLst/>
          </a:prstGeom>
          <a:solidFill>
            <a:srgbClr val="B2B2B2"/>
          </a:solidFill>
          <a:ln w="9525">
            <a:solidFill>
              <a:schemeClr val="tx1"/>
            </a:solidFill>
            <a:miter lim="800000"/>
            <a:headEnd/>
            <a:tailEnd/>
          </a:ln>
        </p:spPr>
        <p:txBody>
          <a:bodyPr/>
          <a:lstStyle/>
          <a:p>
            <a:endParaRPr lang="en-US"/>
          </a:p>
        </p:txBody>
      </p:sp>
      <p:sp>
        <p:nvSpPr>
          <p:cNvPr id="57488" name="Rectangle 144">
            <a:extLst>
              <a:ext uri="{FF2B5EF4-FFF2-40B4-BE49-F238E27FC236}">
                <a16:creationId xmlns:a16="http://schemas.microsoft.com/office/drawing/2014/main" id="{72BDCCD7-A1CB-4332-8E6B-BF6515507B94}"/>
              </a:ext>
            </a:extLst>
          </p:cNvPr>
          <p:cNvSpPr>
            <a:spLocks noChangeArrowheads="1"/>
          </p:cNvSpPr>
          <p:nvPr/>
        </p:nvSpPr>
        <p:spPr bwMode="auto">
          <a:xfrm>
            <a:off x="5861050" y="5526088"/>
            <a:ext cx="1635125" cy="11112"/>
          </a:xfrm>
          <a:prstGeom prst="rect">
            <a:avLst/>
          </a:prstGeom>
          <a:solidFill>
            <a:srgbClr val="B2B2B2"/>
          </a:solidFill>
          <a:ln w="9525">
            <a:solidFill>
              <a:schemeClr val="tx1"/>
            </a:solidFill>
            <a:miter lim="800000"/>
            <a:headEnd/>
            <a:tailEnd/>
          </a:ln>
        </p:spPr>
        <p:txBody>
          <a:bodyPr/>
          <a:lstStyle/>
          <a:p>
            <a:endParaRPr lang="en-US"/>
          </a:p>
        </p:txBody>
      </p:sp>
      <p:sp>
        <p:nvSpPr>
          <p:cNvPr id="57489" name="Rectangle 145">
            <a:extLst>
              <a:ext uri="{FF2B5EF4-FFF2-40B4-BE49-F238E27FC236}">
                <a16:creationId xmlns:a16="http://schemas.microsoft.com/office/drawing/2014/main" id="{1B7DA860-6F5A-4887-89AE-BCD00E97FDA2}"/>
              </a:ext>
            </a:extLst>
          </p:cNvPr>
          <p:cNvSpPr>
            <a:spLocks noChangeArrowheads="1"/>
          </p:cNvSpPr>
          <p:nvPr/>
        </p:nvSpPr>
        <p:spPr bwMode="auto">
          <a:xfrm>
            <a:off x="7496175" y="5526088"/>
            <a:ext cx="11113" cy="11112"/>
          </a:xfrm>
          <a:prstGeom prst="rect">
            <a:avLst/>
          </a:prstGeom>
          <a:solidFill>
            <a:srgbClr val="B2B2B2"/>
          </a:solidFill>
          <a:ln w="9525">
            <a:solidFill>
              <a:schemeClr val="tx1"/>
            </a:solidFill>
            <a:miter lim="800000"/>
            <a:headEnd/>
            <a:tailEnd/>
          </a:ln>
        </p:spPr>
        <p:txBody>
          <a:bodyPr/>
          <a:lstStyle/>
          <a:p>
            <a:endParaRPr lang="en-US"/>
          </a:p>
        </p:txBody>
      </p:sp>
      <p:sp>
        <p:nvSpPr>
          <p:cNvPr id="57490" name="Rectangle 146">
            <a:extLst>
              <a:ext uri="{FF2B5EF4-FFF2-40B4-BE49-F238E27FC236}">
                <a16:creationId xmlns:a16="http://schemas.microsoft.com/office/drawing/2014/main" id="{1BC7541A-62A3-4DD0-8F6E-41162E75B788}"/>
              </a:ext>
            </a:extLst>
          </p:cNvPr>
          <p:cNvSpPr>
            <a:spLocks noChangeArrowheads="1"/>
          </p:cNvSpPr>
          <p:nvPr/>
        </p:nvSpPr>
        <p:spPr bwMode="auto">
          <a:xfrm>
            <a:off x="7507288" y="5526088"/>
            <a:ext cx="2030412" cy="11112"/>
          </a:xfrm>
          <a:prstGeom prst="rect">
            <a:avLst/>
          </a:prstGeom>
          <a:solidFill>
            <a:srgbClr val="B2B2B2"/>
          </a:solidFill>
          <a:ln w="9525">
            <a:solidFill>
              <a:schemeClr val="tx1"/>
            </a:solidFill>
            <a:miter lim="800000"/>
            <a:headEnd/>
            <a:tailEnd/>
          </a:ln>
        </p:spPr>
        <p:txBody>
          <a:bodyPr/>
          <a:lstStyle/>
          <a:p>
            <a:endParaRPr lang="en-US"/>
          </a:p>
        </p:txBody>
      </p:sp>
      <p:sp>
        <p:nvSpPr>
          <p:cNvPr id="57491" name="Rectangle 147">
            <a:extLst>
              <a:ext uri="{FF2B5EF4-FFF2-40B4-BE49-F238E27FC236}">
                <a16:creationId xmlns:a16="http://schemas.microsoft.com/office/drawing/2014/main" id="{8AA30EE2-883A-48EE-B61D-6A583586FF74}"/>
              </a:ext>
            </a:extLst>
          </p:cNvPr>
          <p:cNvSpPr>
            <a:spLocks noChangeArrowheads="1"/>
          </p:cNvSpPr>
          <p:nvPr/>
        </p:nvSpPr>
        <p:spPr bwMode="auto">
          <a:xfrm>
            <a:off x="889000" y="5537200"/>
            <a:ext cx="11113" cy="658813"/>
          </a:xfrm>
          <a:prstGeom prst="rect">
            <a:avLst/>
          </a:prstGeom>
          <a:solidFill>
            <a:srgbClr val="B2B2B2"/>
          </a:solidFill>
          <a:ln w="9525">
            <a:solidFill>
              <a:schemeClr val="tx1"/>
            </a:solidFill>
            <a:miter lim="800000"/>
            <a:headEnd/>
            <a:tailEnd/>
          </a:ln>
        </p:spPr>
        <p:txBody>
          <a:bodyPr/>
          <a:lstStyle/>
          <a:p>
            <a:endParaRPr lang="en-US"/>
          </a:p>
        </p:txBody>
      </p:sp>
      <p:sp>
        <p:nvSpPr>
          <p:cNvPr id="57492" name="Rectangle 148">
            <a:extLst>
              <a:ext uri="{FF2B5EF4-FFF2-40B4-BE49-F238E27FC236}">
                <a16:creationId xmlns:a16="http://schemas.microsoft.com/office/drawing/2014/main" id="{B05F9652-A9CC-4264-B143-8C536E22653D}"/>
              </a:ext>
            </a:extLst>
          </p:cNvPr>
          <p:cNvSpPr>
            <a:spLocks noChangeArrowheads="1"/>
          </p:cNvSpPr>
          <p:nvPr/>
        </p:nvSpPr>
        <p:spPr bwMode="auto">
          <a:xfrm>
            <a:off x="889000" y="6196013"/>
            <a:ext cx="11113" cy="11112"/>
          </a:xfrm>
          <a:prstGeom prst="rect">
            <a:avLst/>
          </a:prstGeom>
          <a:solidFill>
            <a:srgbClr val="B2B2B2"/>
          </a:solidFill>
          <a:ln w="9525">
            <a:solidFill>
              <a:schemeClr val="tx1"/>
            </a:solidFill>
            <a:miter lim="800000"/>
            <a:headEnd/>
            <a:tailEnd/>
          </a:ln>
        </p:spPr>
        <p:txBody>
          <a:bodyPr/>
          <a:lstStyle/>
          <a:p>
            <a:endParaRPr lang="en-US"/>
          </a:p>
        </p:txBody>
      </p:sp>
      <p:sp>
        <p:nvSpPr>
          <p:cNvPr id="57493" name="Rectangle 149">
            <a:extLst>
              <a:ext uri="{FF2B5EF4-FFF2-40B4-BE49-F238E27FC236}">
                <a16:creationId xmlns:a16="http://schemas.microsoft.com/office/drawing/2014/main" id="{65A9BA76-04D3-41FD-B0AC-7E80E7996839}"/>
              </a:ext>
            </a:extLst>
          </p:cNvPr>
          <p:cNvSpPr>
            <a:spLocks noChangeArrowheads="1"/>
          </p:cNvSpPr>
          <p:nvPr/>
        </p:nvSpPr>
        <p:spPr bwMode="auto">
          <a:xfrm>
            <a:off x="889000" y="6196013"/>
            <a:ext cx="11113" cy="11112"/>
          </a:xfrm>
          <a:prstGeom prst="rect">
            <a:avLst/>
          </a:prstGeom>
          <a:solidFill>
            <a:srgbClr val="B2B2B2"/>
          </a:solidFill>
          <a:ln w="9525">
            <a:solidFill>
              <a:schemeClr val="tx1"/>
            </a:solidFill>
            <a:miter lim="800000"/>
            <a:headEnd/>
            <a:tailEnd/>
          </a:ln>
        </p:spPr>
        <p:txBody>
          <a:bodyPr/>
          <a:lstStyle/>
          <a:p>
            <a:endParaRPr lang="en-US"/>
          </a:p>
        </p:txBody>
      </p:sp>
      <p:sp>
        <p:nvSpPr>
          <p:cNvPr id="57494" name="Rectangle 150">
            <a:extLst>
              <a:ext uri="{FF2B5EF4-FFF2-40B4-BE49-F238E27FC236}">
                <a16:creationId xmlns:a16="http://schemas.microsoft.com/office/drawing/2014/main" id="{8490C9D3-74D5-4B49-9677-B948571DD65B}"/>
              </a:ext>
            </a:extLst>
          </p:cNvPr>
          <p:cNvSpPr>
            <a:spLocks noChangeArrowheads="1"/>
          </p:cNvSpPr>
          <p:nvPr/>
        </p:nvSpPr>
        <p:spPr bwMode="auto">
          <a:xfrm>
            <a:off x="900113" y="6196013"/>
            <a:ext cx="1619250" cy="11112"/>
          </a:xfrm>
          <a:prstGeom prst="rect">
            <a:avLst/>
          </a:prstGeom>
          <a:solidFill>
            <a:srgbClr val="B2B2B2"/>
          </a:solidFill>
          <a:ln w="9525">
            <a:solidFill>
              <a:schemeClr val="tx1"/>
            </a:solidFill>
            <a:miter lim="800000"/>
            <a:headEnd/>
            <a:tailEnd/>
          </a:ln>
        </p:spPr>
        <p:txBody>
          <a:bodyPr/>
          <a:lstStyle/>
          <a:p>
            <a:endParaRPr lang="en-US"/>
          </a:p>
        </p:txBody>
      </p:sp>
      <p:sp>
        <p:nvSpPr>
          <p:cNvPr id="57495" name="Rectangle 151">
            <a:extLst>
              <a:ext uri="{FF2B5EF4-FFF2-40B4-BE49-F238E27FC236}">
                <a16:creationId xmlns:a16="http://schemas.microsoft.com/office/drawing/2014/main" id="{2B70C065-DFA8-4333-8E16-5BBECEFE80C4}"/>
              </a:ext>
            </a:extLst>
          </p:cNvPr>
          <p:cNvSpPr>
            <a:spLocks noChangeArrowheads="1"/>
          </p:cNvSpPr>
          <p:nvPr/>
        </p:nvSpPr>
        <p:spPr bwMode="auto">
          <a:xfrm>
            <a:off x="2519363" y="5537200"/>
            <a:ext cx="12700" cy="658813"/>
          </a:xfrm>
          <a:prstGeom prst="rect">
            <a:avLst/>
          </a:prstGeom>
          <a:solidFill>
            <a:srgbClr val="B2B2B2"/>
          </a:solidFill>
          <a:ln w="9525">
            <a:solidFill>
              <a:schemeClr val="tx1"/>
            </a:solidFill>
            <a:miter lim="800000"/>
            <a:headEnd/>
            <a:tailEnd/>
          </a:ln>
        </p:spPr>
        <p:txBody>
          <a:bodyPr/>
          <a:lstStyle/>
          <a:p>
            <a:endParaRPr lang="en-US"/>
          </a:p>
        </p:txBody>
      </p:sp>
      <p:sp>
        <p:nvSpPr>
          <p:cNvPr id="57496" name="Rectangle 152">
            <a:extLst>
              <a:ext uri="{FF2B5EF4-FFF2-40B4-BE49-F238E27FC236}">
                <a16:creationId xmlns:a16="http://schemas.microsoft.com/office/drawing/2014/main" id="{5CD4B819-8640-4FF0-8F00-1B6460AC1228}"/>
              </a:ext>
            </a:extLst>
          </p:cNvPr>
          <p:cNvSpPr>
            <a:spLocks noChangeArrowheads="1"/>
          </p:cNvSpPr>
          <p:nvPr/>
        </p:nvSpPr>
        <p:spPr bwMode="auto">
          <a:xfrm>
            <a:off x="2519363" y="6196013"/>
            <a:ext cx="12700" cy="11112"/>
          </a:xfrm>
          <a:prstGeom prst="rect">
            <a:avLst/>
          </a:prstGeom>
          <a:solidFill>
            <a:srgbClr val="B2B2B2"/>
          </a:solidFill>
          <a:ln w="9525">
            <a:solidFill>
              <a:schemeClr val="tx1"/>
            </a:solidFill>
            <a:miter lim="800000"/>
            <a:headEnd/>
            <a:tailEnd/>
          </a:ln>
        </p:spPr>
        <p:txBody>
          <a:bodyPr/>
          <a:lstStyle/>
          <a:p>
            <a:endParaRPr lang="en-US"/>
          </a:p>
        </p:txBody>
      </p:sp>
      <p:sp>
        <p:nvSpPr>
          <p:cNvPr id="57497" name="Rectangle 153">
            <a:extLst>
              <a:ext uri="{FF2B5EF4-FFF2-40B4-BE49-F238E27FC236}">
                <a16:creationId xmlns:a16="http://schemas.microsoft.com/office/drawing/2014/main" id="{DC4050E9-9329-402E-9CD0-D3567E668644}"/>
              </a:ext>
            </a:extLst>
          </p:cNvPr>
          <p:cNvSpPr>
            <a:spLocks noChangeArrowheads="1"/>
          </p:cNvSpPr>
          <p:nvPr/>
        </p:nvSpPr>
        <p:spPr bwMode="auto">
          <a:xfrm>
            <a:off x="2532063" y="6196013"/>
            <a:ext cx="1652587" cy="11112"/>
          </a:xfrm>
          <a:prstGeom prst="rect">
            <a:avLst/>
          </a:prstGeom>
          <a:solidFill>
            <a:srgbClr val="B2B2B2"/>
          </a:solidFill>
          <a:ln w="9525">
            <a:solidFill>
              <a:schemeClr val="tx1"/>
            </a:solidFill>
            <a:miter lim="800000"/>
            <a:headEnd/>
            <a:tailEnd/>
          </a:ln>
        </p:spPr>
        <p:txBody>
          <a:bodyPr/>
          <a:lstStyle/>
          <a:p>
            <a:endParaRPr lang="en-US"/>
          </a:p>
        </p:txBody>
      </p:sp>
      <p:sp>
        <p:nvSpPr>
          <p:cNvPr id="57498" name="Rectangle 154">
            <a:extLst>
              <a:ext uri="{FF2B5EF4-FFF2-40B4-BE49-F238E27FC236}">
                <a16:creationId xmlns:a16="http://schemas.microsoft.com/office/drawing/2014/main" id="{D38C8714-FF46-4A41-913E-24DBE3DDC1E1}"/>
              </a:ext>
            </a:extLst>
          </p:cNvPr>
          <p:cNvSpPr>
            <a:spLocks noChangeArrowheads="1"/>
          </p:cNvSpPr>
          <p:nvPr/>
        </p:nvSpPr>
        <p:spPr bwMode="auto">
          <a:xfrm>
            <a:off x="4184650" y="5537200"/>
            <a:ext cx="12700" cy="658813"/>
          </a:xfrm>
          <a:prstGeom prst="rect">
            <a:avLst/>
          </a:prstGeom>
          <a:solidFill>
            <a:srgbClr val="B2B2B2"/>
          </a:solidFill>
          <a:ln w="9525">
            <a:solidFill>
              <a:schemeClr val="tx1"/>
            </a:solidFill>
            <a:miter lim="800000"/>
            <a:headEnd/>
            <a:tailEnd/>
          </a:ln>
        </p:spPr>
        <p:txBody>
          <a:bodyPr/>
          <a:lstStyle/>
          <a:p>
            <a:endParaRPr lang="en-US"/>
          </a:p>
        </p:txBody>
      </p:sp>
      <p:sp>
        <p:nvSpPr>
          <p:cNvPr id="57499" name="Rectangle 155">
            <a:extLst>
              <a:ext uri="{FF2B5EF4-FFF2-40B4-BE49-F238E27FC236}">
                <a16:creationId xmlns:a16="http://schemas.microsoft.com/office/drawing/2014/main" id="{4CBAA577-B1C7-4E5E-AD5F-C46415FA0F7A}"/>
              </a:ext>
            </a:extLst>
          </p:cNvPr>
          <p:cNvSpPr>
            <a:spLocks noChangeArrowheads="1"/>
          </p:cNvSpPr>
          <p:nvPr/>
        </p:nvSpPr>
        <p:spPr bwMode="auto">
          <a:xfrm>
            <a:off x="4184650" y="6196013"/>
            <a:ext cx="12700" cy="11112"/>
          </a:xfrm>
          <a:prstGeom prst="rect">
            <a:avLst/>
          </a:prstGeom>
          <a:solidFill>
            <a:srgbClr val="B2B2B2"/>
          </a:solidFill>
          <a:ln w="9525">
            <a:solidFill>
              <a:schemeClr val="tx1"/>
            </a:solidFill>
            <a:miter lim="800000"/>
            <a:headEnd/>
            <a:tailEnd/>
          </a:ln>
        </p:spPr>
        <p:txBody>
          <a:bodyPr/>
          <a:lstStyle/>
          <a:p>
            <a:endParaRPr lang="en-US"/>
          </a:p>
        </p:txBody>
      </p:sp>
      <p:sp>
        <p:nvSpPr>
          <p:cNvPr id="57500" name="Rectangle 156">
            <a:extLst>
              <a:ext uri="{FF2B5EF4-FFF2-40B4-BE49-F238E27FC236}">
                <a16:creationId xmlns:a16="http://schemas.microsoft.com/office/drawing/2014/main" id="{2CF55EFF-CB87-48EC-9750-FA13BED302B3}"/>
              </a:ext>
            </a:extLst>
          </p:cNvPr>
          <p:cNvSpPr>
            <a:spLocks noChangeArrowheads="1"/>
          </p:cNvSpPr>
          <p:nvPr/>
        </p:nvSpPr>
        <p:spPr bwMode="auto">
          <a:xfrm>
            <a:off x="4197350" y="6196013"/>
            <a:ext cx="1652588" cy="11112"/>
          </a:xfrm>
          <a:prstGeom prst="rect">
            <a:avLst/>
          </a:prstGeom>
          <a:solidFill>
            <a:srgbClr val="B2B2B2"/>
          </a:solidFill>
          <a:ln w="9525">
            <a:solidFill>
              <a:schemeClr val="tx1"/>
            </a:solidFill>
            <a:miter lim="800000"/>
            <a:headEnd/>
            <a:tailEnd/>
          </a:ln>
        </p:spPr>
        <p:txBody>
          <a:bodyPr/>
          <a:lstStyle/>
          <a:p>
            <a:endParaRPr lang="en-US"/>
          </a:p>
        </p:txBody>
      </p:sp>
      <p:sp>
        <p:nvSpPr>
          <p:cNvPr id="57501" name="Rectangle 157">
            <a:extLst>
              <a:ext uri="{FF2B5EF4-FFF2-40B4-BE49-F238E27FC236}">
                <a16:creationId xmlns:a16="http://schemas.microsoft.com/office/drawing/2014/main" id="{353FB8BB-7534-477F-A959-3B50D62A1AD9}"/>
              </a:ext>
            </a:extLst>
          </p:cNvPr>
          <p:cNvSpPr>
            <a:spLocks noChangeArrowheads="1"/>
          </p:cNvSpPr>
          <p:nvPr/>
        </p:nvSpPr>
        <p:spPr bwMode="auto">
          <a:xfrm>
            <a:off x="5849938" y="5537200"/>
            <a:ext cx="11112" cy="658813"/>
          </a:xfrm>
          <a:prstGeom prst="rect">
            <a:avLst/>
          </a:prstGeom>
          <a:solidFill>
            <a:srgbClr val="B2B2B2"/>
          </a:solidFill>
          <a:ln w="9525">
            <a:solidFill>
              <a:schemeClr val="tx1"/>
            </a:solidFill>
            <a:miter lim="800000"/>
            <a:headEnd/>
            <a:tailEnd/>
          </a:ln>
        </p:spPr>
        <p:txBody>
          <a:bodyPr/>
          <a:lstStyle/>
          <a:p>
            <a:endParaRPr lang="en-US"/>
          </a:p>
        </p:txBody>
      </p:sp>
      <p:sp>
        <p:nvSpPr>
          <p:cNvPr id="57502" name="Rectangle 158">
            <a:extLst>
              <a:ext uri="{FF2B5EF4-FFF2-40B4-BE49-F238E27FC236}">
                <a16:creationId xmlns:a16="http://schemas.microsoft.com/office/drawing/2014/main" id="{FCCD9A89-50DF-4A29-B776-DA15D015D029}"/>
              </a:ext>
            </a:extLst>
          </p:cNvPr>
          <p:cNvSpPr>
            <a:spLocks noChangeArrowheads="1"/>
          </p:cNvSpPr>
          <p:nvPr/>
        </p:nvSpPr>
        <p:spPr bwMode="auto">
          <a:xfrm>
            <a:off x="5849938" y="6196013"/>
            <a:ext cx="11112" cy="11112"/>
          </a:xfrm>
          <a:prstGeom prst="rect">
            <a:avLst/>
          </a:prstGeom>
          <a:solidFill>
            <a:srgbClr val="B2B2B2"/>
          </a:solidFill>
          <a:ln w="9525">
            <a:solidFill>
              <a:schemeClr val="tx1"/>
            </a:solidFill>
            <a:miter lim="800000"/>
            <a:headEnd/>
            <a:tailEnd/>
          </a:ln>
        </p:spPr>
        <p:txBody>
          <a:bodyPr/>
          <a:lstStyle/>
          <a:p>
            <a:endParaRPr lang="en-US"/>
          </a:p>
        </p:txBody>
      </p:sp>
      <p:sp>
        <p:nvSpPr>
          <p:cNvPr id="57503" name="Rectangle 159">
            <a:extLst>
              <a:ext uri="{FF2B5EF4-FFF2-40B4-BE49-F238E27FC236}">
                <a16:creationId xmlns:a16="http://schemas.microsoft.com/office/drawing/2014/main" id="{577E43E2-F778-4EB5-AD76-DB7AB5A2CF52}"/>
              </a:ext>
            </a:extLst>
          </p:cNvPr>
          <p:cNvSpPr>
            <a:spLocks noChangeArrowheads="1"/>
          </p:cNvSpPr>
          <p:nvPr/>
        </p:nvSpPr>
        <p:spPr bwMode="auto">
          <a:xfrm>
            <a:off x="5861050" y="6196013"/>
            <a:ext cx="1635125" cy="11112"/>
          </a:xfrm>
          <a:prstGeom prst="rect">
            <a:avLst/>
          </a:prstGeom>
          <a:solidFill>
            <a:srgbClr val="B2B2B2"/>
          </a:solidFill>
          <a:ln w="9525">
            <a:solidFill>
              <a:schemeClr val="tx1"/>
            </a:solidFill>
            <a:miter lim="800000"/>
            <a:headEnd/>
            <a:tailEnd/>
          </a:ln>
        </p:spPr>
        <p:txBody>
          <a:bodyPr/>
          <a:lstStyle/>
          <a:p>
            <a:endParaRPr lang="en-US"/>
          </a:p>
        </p:txBody>
      </p:sp>
      <p:sp>
        <p:nvSpPr>
          <p:cNvPr id="57504" name="Rectangle 160">
            <a:extLst>
              <a:ext uri="{FF2B5EF4-FFF2-40B4-BE49-F238E27FC236}">
                <a16:creationId xmlns:a16="http://schemas.microsoft.com/office/drawing/2014/main" id="{77DFA823-A1F3-47FC-896E-D2C286E0A460}"/>
              </a:ext>
            </a:extLst>
          </p:cNvPr>
          <p:cNvSpPr>
            <a:spLocks noChangeArrowheads="1"/>
          </p:cNvSpPr>
          <p:nvPr/>
        </p:nvSpPr>
        <p:spPr bwMode="auto">
          <a:xfrm>
            <a:off x="7496175" y="5537200"/>
            <a:ext cx="11113" cy="658813"/>
          </a:xfrm>
          <a:prstGeom prst="rect">
            <a:avLst/>
          </a:prstGeom>
          <a:solidFill>
            <a:srgbClr val="B2B2B2"/>
          </a:solidFill>
          <a:ln w="9525">
            <a:solidFill>
              <a:schemeClr val="tx1"/>
            </a:solidFill>
            <a:miter lim="800000"/>
            <a:headEnd/>
            <a:tailEnd/>
          </a:ln>
        </p:spPr>
        <p:txBody>
          <a:bodyPr/>
          <a:lstStyle/>
          <a:p>
            <a:endParaRPr lang="en-US"/>
          </a:p>
        </p:txBody>
      </p:sp>
      <p:sp>
        <p:nvSpPr>
          <p:cNvPr id="57505" name="Rectangle 161">
            <a:extLst>
              <a:ext uri="{FF2B5EF4-FFF2-40B4-BE49-F238E27FC236}">
                <a16:creationId xmlns:a16="http://schemas.microsoft.com/office/drawing/2014/main" id="{A42179DB-B25D-4CF1-B18C-6C03E674E665}"/>
              </a:ext>
            </a:extLst>
          </p:cNvPr>
          <p:cNvSpPr>
            <a:spLocks noChangeArrowheads="1"/>
          </p:cNvSpPr>
          <p:nvPr/>
        </p:nvSpPr>
        <p:spPr bwMode="auto">
          <a:xfrm>
            <a:off x="7496175" y="6196013"/>
            <a:ext cx="11113" cy="11112"/>
          </a:xfrm>
          <a:prstGeom prst="rect">
            <a:avLst/>
          </a:prstGeom>
          <a:solidFill>
            <a:srgbClr val="B2B2B2"/>
          </a:solidFill>
          <a:ln w="9525">
            <a:solidFill>
              <a:schemeClr val="tx1"/>
            </a:solidFill>
            <a:miter lim="800000"/>
            <a:headEnd/>
            <a:tailEnd/>
          </a:ln>
        </p:spPr>
        <p:txBody>
          <a:bodyPr/>
          <a:lstStyle/>
          <a:p>
            <a:endParaRPr lang="en-US"/>
          </a:p>
        </p:txBody>
      </p:sp>
      <p:sp>
        <p:nvSpPr>
          <p:cNvPr id="57506" name="Rectangle 162">
            <a:extLst>
              <a:ext uri="{FF2B5EF4-FFF2-40B4-BE49-F238E27FC236}">
                <a16:creationId xmlns:a16="http://schemas.microsoft.com/office/drawing/2014/main" id="{2F4DEA6A-8F81-4306-A6F4-927BF4CB72FE}"/>
              </a:ext>
            </a:extLst>
          </p:cNvPr>
          <p:cNvSpPr>
            <a:spLocks noChangeArrowheads="1"/>
          </p:cNvSpPr>
          <p:nvPr/>
        </p:nvSpPr>
        <p:spPr bwMode="auto">
          <a:xfrm>
            <a:off x="7507288" y="6196013"/>
            <a:ext cx="2030412" cy="11112"/>
          </a:xfrm>
          <a:prstGeom prst="rect">
            <a:avLst/>
          </a:prstGeom>
          <a:solidFill>
            <a:srgbClr val="B2B2B2"/>
          </a:solidFill>
          <a:ln w="9525">
            <a:solidFill>
              <a:schemeClr val="tx1"/>
            </a:solidFill>
            <a:miter lim="800000"/>
            <a:headEnd/>
            <a:tailEnd/>
          </a:ln>
        </p:spPr>
        <p:txBody>
          <a:bodyPr/>
          <a:lstStyle/>
          <a:p>
            <a:endParaRPr lang="en-US"/>
          </a:p>
        </p:txBody>
      </p:sp>
      <p:sp>
        <p:nvSpPr>
          <p:cNvPr id="57507" name="Rectangle 163">
            <a:extLst>
              <a:ext uri="{FF2B5EF4-FFF2-40B4-BE49-F238E27FC236}">
                <a16:creationId xmlns:a16="http://schemas.microsoft.com/office/drawing/2014/main" id="{745F4709-CAB8-4960-ABD3-939409BAF8DC}"/>
              </a:ext>
            </a:extLst>
          </p:cNvPr>
          <p:cNvSpPr>
            <a:spLocks noChangeArrowheads="1"/>
          </p:cNvSpPr>
          <p:nvPr/>
        </p:nvSpPr>
        <p:spPr bwMode="auto">
          <a:xfrm>
            <a:off x="836613" y="6186488"/>
            <a:ext cx="8829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en-US" sz="1800">
                <a:solidFill>
                  <a:srgbClr val="FF3300"/>
                </a:solidFill>
              </a:rPr>
              <a:t>90</a:t>
            </a:r>
            <a:r>
              <a:rPr lang="en-US" altLang="en-US" sz="1800" baseline="30000">
                <a:solidFill>
                  <a:srgbClr val="FF3300"/>
                </a:solidFill>
              </a:rPr>
              <a:t>o</a:t>
            </a:r>
            <a:r>
              <a:rPr lang="en-US" altLang="en-US" sz="1800">
                <a:solidFill>
                  <a:srgbClr val="FF3300"/>
                </a:solidFill>
              </a:rPr>
              <a:t> F, 36% RH, 25 psi, 3.75% pesticide solution</a:t>
            </a:r>
            <a:endParaRPr lang="en-US" altLang="en-US" sz="1800"/>
          </a:p>
        </p:txBody>
      </p:sp>
      <p:sp>
        <p:nvSpPr>
          <p:cNvPr id="57508" name="Line 164">
            <a:extLst>
              <a:ext uri="{FF2B5EF4-FFF2-40B4-BE49-F238E27FC236}">
                <a16:creationId xmlns:a16="http://schemas.microsoft.com/office/drawing/2014/main" id="{E5945BF0-162E-4511-99FC-25569FD2DF1C}"/>
              </a:ext>
            </a:extLst>
          </p:cNvPr>
          <p:cNvSpPr>
            <a:spLocks noChangeShapeType="1"/>
          </p:cNvSpPr>
          <p:nvPr/>
        </p:nvSpPr>
        <p:spPr bwMode="auto">
          <a:xfrm>
            <a:off x="9525000" y="2819400"/>
            <a:ext cx="0" cy="3429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509" name="Line 165">
            <a:extLst>
              <a:ext uri="{FF2B5EF4-FFF2-40B4-BE49-F238E27FC236}">
                <a16:creationId xmlns:a16="http://schemas.microsoft.com/office/drawing/2014/main" id="{609798A8-930E-4534-AB43-1D5D35B9A040}"/>
              </a:ext>
            </a:extLst>
          </p:cNvPr>
          <p:cNvSpPr>
            <a:spLocks noChangeShapeType="1"/>
          </p:cNvSpPr>
          <p:nvPr/>
        </p:nvSpPr>
        <p:spPr bwMode="auto">
          <a:xfrm>
            <a:off x="914400" y="1828800"/>
            <a:ext cx="8610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510" name="Line 166">
            <a:extLst>
              <a:ext uri="{FF2B5EF4-FFF2-40B4-BE49-F238E27FC236}">
                <a16:creationId xmlns:a16="http://schemas.microsoft.com/office/drawing/2014/main" id="{F10BACD2-2B21-415F-8CF9-599DDAF10D5C}"/>
              </a:ext>
            </a:extLst>
          </p:cNvPr>
          <p:cNvSpPr>
            <a:spLocks noChangeShapeType="1"/>
          </p:cNvSpPr>
          <p:nvPr/>
        </p:nvSpPr>
        <p:spPr bwMode="auto">
          <a:xfrm>
            <a:off x="9525000" y="1828800"/>
            <a:ext cx="0" cy="9906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spd="med">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60995ED3-499E-4794-A9FE-A489FD9178BD}"/>
              </a:ext>
            </a:extLst>
          </p:cNvPr>
          <p:cNvSpPr>
            <a:spLocks noGrp="1" noChangeArrowheads="1"/>
          </p:cNvSpPr>
          <p:nvPr>
            <p:ph type="title"/>
          </p:nvPr>
        </p:nvSpPr>
        <p:spPr>
          <a:xfrm>
            <a:off x="771525" y="304800"/>
            <a:ext cx="8743950" cy="963613"/>
          </a:xfrm>
        </p:spPr>
        <p:txBody>
          <a:bodyPr/>
          <a:lstStyle/>
          <a:p>
            <a:r>
              <a:rPr lang="en-US" altLang="en-US"/>
              <a:t>Droplet Size and Drift</a:t>
            </a:r>
            <a:endParaRPr lang="en-US" altLang="en-US">
              <a:solidFill>
                <a:srgbClr val="FFFFCC"/>
              </a:solidFill>
            </a:endParaRPr>
          </a:p>
        </p:txBody>
      </p:sp>
      <p:sp>
        <p:nvSpPr>
          <p:cNvPr id="86019" name="Rectangle 3">
            <a:extLst>
              <a:ext uri="{FF2B5EF4-FFF2-40B4-BE49-F238E27FC236}">
                <a16:creationId xmlns:a16="http://schemas.microsoft.com/office/drawing/2014/main" id="{D657A5B1-9ED7-42F9-B714-2DF1A0FC4FB0}"/>
              </a:ext>
            </a:extLst>
          </p:cNvPr>
          <p:cNvSpPr>
            <a:spLocks noGrp="1" noChangeArrowheads="1"/>
          </p:cNvSpPr>
          <p:nvPr>
            <p:ph type="body" idx="1"/>
          </p:nvPr>
        </p:nvSpPr>
        <p:spPr>
          <a:xfrm>
            <a:off x="1057275" y="2054225"/>
            <a:ext cx="8210550" cy="4041775"/>
          </a:xfrm>
        </p:spPr>
        <p:txBody>
          <a:bodyPr/>
          <a:lstStyle/>
          <a:p>
            <a:r>
              <a:rPr lang="en-US" altLang="en-US" sz="4000"/>
              <a:t>Large droplets have less drift potential because they are:</a:t>
            </a:r>
            <a:endParaRPr lang="en-US" altLang="en-US" sz="3600"/>
          </a:p>
          <a:p>
            <a:pPr lvl="1"/>
            <a:r>
              <a:rPr lang="en-US" altLang="en-US" sz="3600"/>
              <a:t>heavier and drop / fall faster</a:t>
            </a:r>
          </a:p>
          <a:p>
            <a:pPr lvl="1"/>
            <a:r>
              <a:rPr lang="en-US" altLang="en-US" sz="3600"/>
              <a:t>evaporate slower</a:t>
            </a:r>
          </a:p>
          <a:p>
            <a:pPr lvl="1"/>
            <a:r>
              <a:rPr lang="en-US" altLang="en-US" sz="3600"/>
              <a:t>less affected by wind</a:t>
            </a:r>
            <a:endParaRPr lang="en-US" altLang="en-US" sz="3200">
              <a:solidFill>
                <a:srgbClr val="FFFF66"/>
              </a:solidFill>
            </a:endParaRPr>
          </a:p>
        </p:txBody>
      </p:sp>
    </p:spTree>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a:extLst>
              <a:ext uri="{FF2B5EF4-FFF2-40B4-BE49-F238E27FC236}">
                <a16:creationId xmlns:a16="http://schemas.microsoft.com/office/drawing/2014/main" id="{865C524E-C577-43D4-9599-0E5FFCC507B6}"/>
              </a:ext>
            </a:extLst>
          </p:cNvPr>
          <p:cNvSpPr>
            <a:spLocks noChangeArrowheads="1"/>
          </p:cNvSpPr>
          <p:nvPr/>
        </p:nvSpPr>
        <p:spPr bwMode="auto">
          <a:xfrm>
            <a:off x="8001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4" name="Rectangle 4">
            <a:extLst>
              <a:ext uri="{FF2B5EF4-FFF2-40B4-BE49-F238E27FC236}">
                <a16:creationId xmlns:a16="http://schemas.microsoft.com/office/drawing/2014/main" id="{32806F4D-933C-4F1A-BB61-6BD94084A43F}"/>
              </a:ext>
            </a:extLst>
          </p:cNvPr>
          <p:cNvSpPr>
            <a:spLocks noChangeArrowheads="1"/>
          </p:cNvSpPr>
          <p:nvPr/>
        </p:nvSpPr>
        <p:spPr bwMode="auto">
          <a:xfrm>
            <a:off x="3543300" y="6248400"/>
            <a:ext cx="320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5" name="Rectangle 5">
            <a:extLst>
              <a:ext uri="{FF2B5EF4-FFF2-40B4-BE49-F238E27FC236}">
                <a16:creationId xmlns:a16="http://schemas.microsoft.com/office/drawing/2014/main" id="{821594AA-FEB2-480C-BCD5-B8B3795E7084}"/>
              </a:ext>
            </a:extLst>
          </p:cNvPr>
          <p:cNvSpPr>
            <a:spLocks noGrp="1" noChangeArrowheads="1"/>
          </p:cNvSpPr>
          <p:nvPr>
            <p:ph type="body" idx="4294967295"/>
          </p:nvPr>
        </p:nvSpPr>
        <p:spPr>
          <a:xfrm>
            <a:off x="688975" y="1519238"/>
            <a:ext cx="8909050" cy="3819525"/>
          </a:xfrm>
          <a:noFill/>
          <a:ln/>
        </p:spPr>
        <p:txBody>
          <a:bodyPr lIns="92075" tIns="46038" rIns="92075" bIns="46038"/>
          <a:lstStyle/>
          <a:p>
            <a:pPr>
              <a:buFont typeface="Times" panose="02020603050405020304" pitchFamily="18" charset="0"/>
              <a:buChar char="•"/>
            </a:pPr>
            <a:r>
              <a:rPr lang="en-US" altLang="en-US" sz="4800"/>
              <a:t>Spray droplets are:</a:t>
            </a:r>
          </a:p>
          <a:p>
            <a:pPr>
              <a:buFontTx/>
              <a:buNone/>
            </a:pPr>
            <a:endParaRPr lang="en-US" altLang="en-US" sz="1400"/>
          </a:p>
          <a:p>
            <a:pPr lvl="1"/>
            <a:r>
              <a:rPr lang="en-US" altLang="en-US" sz="4400"/>
              <a:t> measured in microns (</a:t>
            </a:r>
            <a:r>
              <a:rPr lang="en-US" altLang="en-US" sz="4400">
                <a:sym typeface="Symbol" panose="05050102010706020507" pitchFamily="18" charset="2"/>
              </a:rPr>
              <a:t></a:t>
            </a:r>
            <a:r>
              <a:rPr lang="en-US" altLang="en-US" sz="3600"/>
              <a:t>m</a:t>
            </a:r>
            <a:r>
              <a:rPr lang="en-US" altLang="en-US" sz="4400">
                <a:sym typeface="Symbol" panose="05050102010706020507" pitchFamily="18" charset="2"/>
              </a:rPr>
              <a:t>)</a:t>
            </a:r>
            <a:endParaRPr lang="en-US" altLang="en-US" sz="4400"/>
          </a:p>
          <a:p>
            <a:pPr lvl="1"/>
            <a:r>
              <a:rPr lang="en-US" altLang="en-US" sz="4400"/>
              <a:t> described by </a:t>
            </a:r>
            <a:r>
              <a:rPr lang="en-US" altLang="en-US" sz="4400" b="1" u="sng"/>
              <a:t>Volume Median Diameter</a:t>
            </a:r>
            <a:r>
              <a:rPr lang="en-US" altLang="en-US" sz="4400"/>
              <a:t> (VMD)</a:t>
            </a:r>
            <a:endParaRPr lang="en-US" altLang="en-US" sz="360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a:extLst>
              <a:ext uri="{FF2B5EF4-FFF2-40B4-BE49-F238E27FC236}">
                <a16:creationId xmlns:a16="http://schemas.microsoft.com/office/drawing/2014/main" id="{E604402D-15C3-460E-9347-208A221C6EB9}"/>
              </a:ext>
            </a:extLst>
          </p:cNvPr>
          <p:cNvSpPr>
            <a:spLocks noGrp="1" noChangeArrowheads="1"/>
          </p:cNvSpPr>
          <p:nvPr>
            <p:ph type="title"/>
          </p:nvPr>
        </p:nvSpPr>
        <p:spPr>
          <a:xfrm>
            <a:off x="771525" y="347663"/>
            <a:ext cx="8743950" cy="912812"/>
          </a:xfrm>
        </p:spPr>
        <p:txBody>
          <a:bodyPr/>
          <a:lstStyle/>
          <a:p>
            <a:r>
              <a:rPr lang="en-US" altLang="en-US"/>
              <a:t>Droplet Size and Drift</a:t>
            </a:r>
          </a:p>
        </p:txBody>
      </p:sp>
      <p:sp>
        <p:nvSpPr>
          <p:cNvPr id="348163" name="Rectangle 3">
            <a:extLst>
              <a:ext uri="{FF2B5EF4-FFF2-40B4-BE49-F238E27FC236}">
                <a16:creationId xmlns:a16="http://schemas.microsoft.com/office/drawing/2014/main" id="{C83200B7-961A-40D8-B1DB-D060332D7108}"/>
              </a:ext>
            </a:extLst>
          </p:cNvPr>
          <p:cNvSpPr>
            <a:spLocks noChangeArrowheads="1"/>
          </p:cNvSpPr>
          <p:nvPr/>
        </p:nvSpPr>
        <p:spPr bwMode="auto">
          <a:xfrm>
            <a:off x="373063" y="1135063"/>
            <a:ext cx="9596437" cy="5410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accent2"/>
                </a:solidFill>
                <a:miter lim="800000"/>
                <a:headEnd/>
                <a:tailEnd/>
              </a14:hiddenLine>
            </a:ext>
          </a:extLst>
        </p:spPr>
        <p:txBody>
          <a:bodyPr wrap="none" anchor="ctr"/>
          <a:lstStyle/>
          <a:p>
            <a:endParaRPr lang="en-US"/>
          </a:p>
        </p:txBody>
      </p:sp>
      <p:grpSp>
        <p:nvGrpSpPr>
          <p:cNvPr id="348190" name="Group 30">
            <a:extLst>
              <a:ext uri="{FF2B5EF4-FFF2-40B4-BE49-F238E27FC236}">
                <a16:creationId xmlns:a16="http://schemas.microsoft.com/office/drawing/2014/main" id="{C9475F8F-AA5F-463E-9698-82A058D2F0E0}"/>
              </a:ext>
            </a:extLst>
          </p:cNvPr>
          <p:cNvGrpSpPr>
            <a:grpSpLocks/>
          </p:cNvGrpSpPr>
          <p:nvPr/>
        </p:nvGrpSpPr>
        <p:grpSpPr bwMode="auto">
          <a:xfrm>
            <a:off x="817563" y="2005013"/>
            <a:ext cx="8291512" cy="4437062"/>
            <a:chOff x="250" y="1263"/>
            <a:chExt cx="5223" cy="2795"/>
          </a:xfrm>
        </p:grpSpPr>
        <p:sp>
          <p:nvSpPr>
            <p:cNvPr id="348165" name="Line 5">
              <a:extLst>
                <a:ext uri="{FF2B5EF4-FFF2-40B4-BE49-F238E27FC236}">
                  <a16:creationId xmlns:a16="http://schemas.microsoft.com/office/drawing/2014/main" id="{EBA72962-EABE-4CFD-B3D8-93B6E9463009}"/>
                </a:ext>
              </a:extLst>
            </p:cNvPr>
            <p:cNvSpPr>
              <a:spLocks noChangeShapeType="1"/>
            </p:cNvSpPr>
            <p:nvPr/>
          </p:nvSpPr>
          <p:spPr bwMode="auto">
            <a:xfrm>
              <a:off x="2287" y="3866"/>
              <a:ext cx="1988"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66" name="Text Box 6">
              <a:extLst>
                <a:ext uri="{FF2B5EF4-FFF2-40B4-BE49-F238E27FC236}">
                  <a16:creationId xmlns:a16="http://schemas.microsoft.com/office/drawing/2014/main" id="{76244F11-ACBE-4194-9074-3FE8662AB886}"/>
                </a:ext>
              </a:extLst>
            </p:cNvPr>
            <p:cNvSpPr txBox="1">
              <a:spLocks noChangeArrowheads="1"/>
            </p:cNvSpPr>
            <p:nvPr/>
          </p:nvSpPr>
          <p:spPr bwMode="auto">
            <a:xfrm>
              <a:off x="2798" y="3519"/>
              <a:ext cx="8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a:t>Wind</a:t>
              </a:r>
            </a:p>
          </p:txBody>
        </p:sp>
        <p:sp>
          <p:nvSpPr>
            <p:cNvPr id="348167" name="Text Box 7">
              <a:extLst>
                <a:ext uri="{FF2B5EF4-FFF2-40B4-BE49-F238E27FC236}">
                  <a16:creationId xmlns:a16="http://schemas.microsoft.com/office/drawing/2014/main" id="{5170FB7C-6447-4C80-B69C-AA11758086E8}"/>
                </a:ext>
              </a:extLst>
            </p:cNvPr>
            <p:cNvSpPr txBox="1">
              <a:spLocks noChangeArrowheads="1"/>
            </p:cNvSpPr>
            <p:nvPr/>
          </p:nvSpPr>
          <p:spPr bwMode="auto">
            <a:xfrm>
              <a:off x="3275" y="1270"/>
              <a:ext cx="2198"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solidFill>
                    <a:schemeClr val="bg1"/>
                  </a:solidFill>
                  <a:latin typeface="Verdana" panose="020B0604030504040204" pitchFamily="34" charset="0"/>
                </a:rPr>
                <a:t>Low Relative Humidity,</a:t>
              </a:r>
            </a:p>
            <a:p>
              <a:r>
                <a:rPr lang="en-US" altLang="en-US" sz="2000" b="1">
                  <a:solidFill>
                    <a:schemeClr val="bg1"/>
                  </a:solidFill>
                  <a:latin typeface="Verdana" panose="020B0604030504040204" pitchFamily="34" charset="0"/>
                </a:rPr>
                <a:t>High Temperature</a:t>
              </a:r>
            </a:p>
          </p:txBody>
        </p:sp>
        <p:sp>
          <p:nvSpPr>
            <p:cNvPr id="348168" name="Text Box 8">
              <a:extLst>
                <a:ext uri="{FF2B5EF4-FFF2-40B4-BE49-F238E27FC236}">
                  <a16:creationId xmlns:a16="http://schemas.microsoft.com/office/drawing/2014/main" id="{448B24FF-3500-40AA-BDC8-4F0F7A1716C7}"/>
                </a:ext>
              </a:extLst>
            </p:cNvPr>
            <p:cNvSpPr txBox="1">
              <a:spLocks noChangeArrowheads="1"/>
            </p:cNvSpPr>
            <p:nvPr/>
          </p:nvSpPr>
          <p:spPr bwMode="auto">
            <a:xfrm>
              <a:off x="250" y="1263"/>
              <a:ext cx="2729"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1">
                  <a:solidFill>
                    <a:schemeClr val="bg1"/>
                  </a:solidFill>
                  <a:latin typeface="Verdana" panose="020B0604030504040204" pitchFamily="34" charset="0"/>
                </a:rPr>
                <a:t>High Relative Humidity,</a:t>
              </a:r>
            </a:p>
            <a:p>
              <a:r>
                <a:rPr lang="en-US" altLang="en-US" sz="2000" b="1">
                  <a:solidFill>
                    <a:schemeClr val="bg1"/>
                  </a:solidFill>
                  <a:latin typeface="Verdana" panose="020B0604030504040204" pitchFamily="34" charset="0"/>
                </a:rPr>
                <a:t>Low Temperature</a:t>
              </a:r>
            </a:p>
          </p:txBody>
        </p:sp>
        <p:grpSp>
          <p:nvGrpSpPr>
            <p:cNvPr id="348169" name="Group 9">
              <a:extLst>
                <a:ext uri="{FF2B5EF4-FFF2-40B4-BE49-F238E27FC236}">
                  <a16:creationId xmlns:a16="http://schemas.microsoft.com/office/drawing/2014/main" id="{5258D32E-42FF-4A90-B5EE-4B482438804A}"/>
                </a:ext>
              </a:extLst>
            </p:cNvPr>
            <p:cNvGrpSpPr>
              <a:grpSpLocks/>
            </p:cNvGrpSpPr>
            <p:nvPr/>
          </p:nvGrpSpPr>
          <p:grpSpPr bwMode="auto">
            <a:xfrm>
              <a:off x="709" y="1803"/>
              <a:ext cx="835" cy="2255"/>
              <a:chOff x="974" y="1808"/>
              <a:chExt cx="835" cy="2255"/>
            </a:xfrm>
          </p:grpSpPr>
          <p:sp>
            <p:nvSpPr>
              <p:cNvPr id="348170" name="Oval 10">
                <a:extLst>
                  <a:ext uri="{FF2B5EF4-FFF2-40B4-BE49-F238E27FC236}">
                    <a16:creationId xmlns:a16="http://schemas.microsoft.com/office/drawing/2014/main" id="{56C6C1D0-D1AC-4572-B501-7046CA385409}"/>
                  </a:ext>
                </a:extLst>
              </p:cNvPr>
              <p:cNvSpPr>
                <a:spLocks noChangeArrowheads="1"/>
              </p:cNvSpPr>
              <p:nvPr/>
            </p:nvSpPr>
            <p:spPr bwMode="auto">
              <a:xfrm>
                <a:off x="974" y="1808"/>
                <a:ext cx="378" cy="35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71" name="Oval 11">
                <a:extLst>
                  <a:ext uri="{FF2B5EF4-FFF2-40B4-BE49-F238E27FC236}">
                    <a16:creationId xmlns:a16="http://schemas.microsoft.com/office/drawing/2014/main" id="{9AA030EE-78B4-4C73-BF4C-2718D14296D6}"/>
                  </a:ext>
                </a:extLst>
              </p:cNvPr>
              <p:cNvSpPr>
                <a:spLocks noChangeArrowheads="1"/>
              </p:cNvSpPr>
              <p:nvPr/>
            </p:nvSpPr>
            <p:spPr bwMode="auto">
              <a:xfrm>
                <a:off x="1005" y="2234"/>
                <a:ext cx="378" cy="35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72" name="Oval 12">
                <a:extLst>
                  <a:ext uri="{FF2B5EF4-FFF2-40B4-BE49-F238E27FC236}">
                    <a16:creationId xmlns:a16="http://schemas.microsoft.com/office/drawing/2014/main" id="{B98E8C96-7379-4639-98C5-A5F9C2C30E3E}"/>
                  </a:ext>
                </a:extLst>
              </p:cNvPr>
              <p:cNvSpPr>
                <a:spLocks noChangeArrowheads="1"/>
              </p:cNvSpPr>
              <p:nvPr/>
            </p:nvSpPr>
            <p:spPr bwMode="auto">
              <a:xfrm>
                <a:off x="1076" y="2650"/>
                <a:ext cx="368" cy="341"/>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73" name="Oval 13">
                <a:extLst>
                  <a:ext uri="{FF2B5EF4-FFF2-40B4-BE49-F238E27FC236}">
                    <a16:creationId xmlns:a16="http://schemas.microsoft.com/office/drawing/2014/main" id="{85D41C86-6BBE-4979-889E-23944F19DCAC}"/>
                  </a:ext>
                </a:extLst>
              </p:cNvPr>
              <p:cNvSpPr>
                <a:spLocks noChangeArrowheads="1"/>
              </p:cNvSpPr>
              <p:nvPr/>
            </p:nvSpPr>
            <p:spPr bwMode="auto">
              <a:xfrm>
                <a:off x="1185" y="3035"/>
                <a:ext cx="351" cy="33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74" name="Oval 14">
                <a:extLst>
                  <a:ext uri="{FF2B5EF4-FFF2-40B4-BE49-F238E27FC236}">
                    <a16:creationId xmlns:a16="http://schemas.microsoft.com/office/drawing/2014/main" id="{64F37496-27C1-4E7B-83E2-A2C42A0ECD96}"/>
                  </a:ext>
                </a:extLst>
              </p:cNvPr>
              <p:cNvSpPr>
                <a:spLocks noChangeArrowheads="1"/>
              </p:cNvSpPr>
              <p:nvPr/>
            </p:nvSpPr>
            <p:spPr bwMode="auto">
              <a:xfrm>
                <a:off x="1326" y="3408"/>
                <a:ext cx="325" cy="31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75" name="Oval 15">
                <a:extLst>
                  <a:ext uri="{FF2B5EF4-FFF2-40B4-BE49-F238E27FC236}">
                    <a16:creationId xmlns:a16="http://schemas.microsoft.com/office/drawing/2014/main" id="{BE533FB8-6856-47C1-A1D6-2A9E81D5908F}"/>
                  </a:ext>
                </a:extLst>
              </p:cNvPr>
              <p:cNvSpPr>
                <a:spLocks noChangeArrowheads="1"/>
              </p:cNvSpPr>
              <p:nvPr/>
            </p:nvSpPr>
            <p:spPr bwMode="auto">
              <a:xfrm>
                <a:off x="1484" y="3753"/>
                <a:ext cx="325" cy="31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48176" name="Group 16">
              <a:extLst>
                <a:ext uri="{FF2B5EF4-FFF2-40B4-BE49-F238E27FC236}">
                  <a16:creationId xmlns:a16="http://schemas.microsoft.com/office/drawing/2014/main" id="{CB688455-6CDC-443E-9BD8-2C2DF6229730}"/>
                </a:ext>
              </a:extLst>
            </p:cNvPr>
            <p:cNvGrpSpPr>
              <a:grpSpLocks/>
            </p:cNvGrpSpPr>
            <p:nvPr/>
          </p:nvGrpSpPr>
          <p:grpSpPr bwMode="auto">
            <a:xfrm>
              <a:off x="3750" y="1798"/>
              <a:ext cx="1696" cy="2233"/>
              <a:chOff x="3240" y="1803"/>
              <a:chExt cx="1696" cy="2233"/>
            </a:xfrm>
          </p:grpSpPr>
          <p:sp>
            <p:nvSpPr>
              <p:cNvPr id="348177" name="Oval 17">
                <a:extLst>
                  <a:ext uri="{FF2B5EF4-FFF2-40B4-BE49-F238E27FC236}">
                    <a16:creationId xmlns:a16="http://schemas.microsoft.com/office/drawing/2014/main" id="{9FE21605-34F9-4343-802D-78D85908FB13}"/>
                  </a:ext>
                </a:extLst>
              </p:cNvPr>
              <p:cNvSpPr>
                <a:spLocks noChangeArrowheads="1"/>
              </p:cNvSpPr>
              <p:nvPr/>
            </p:nvSpPr>
            <p:spPr bwMode="auto">
              <a:xfrm flipV="1">
                <a:off x="4389" y="3685"/>
                <a:ext cx="113" cy="10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78" name="Oval 18">
                <a:extLst>
                  <a:ext uri="{FF2B5EF4-FFF2-40B4-BE49-F238E27FC236}">
                    <a16:creationId xmlns:a16="http://schemas.microsoft.com/office/drawing/2014/main" id="{C7B455AE-68A9-4EB6-8845-85C85A7949CA}"/>
                  </a:ext>
                </a:extLst>
              </p:cNvPr>
              <p:cNvSpPr>
                <a:spLocks noChangeArrowheads="1"/>
              </p:cNvSpPr>
              <p:nvPr/>
            </p:nvSpPr>
            <p:spPr bwMode="auto">
              <a:xfrm>
                <a:off x="4186" y="3550"/>
                <a:ext cx="146" cy="144"/>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79" name="Oval 19">
                <a:extLst>
                  <a:ext uri="{FF2B5EF4-FFF2-40B4-BE49-F238E27FC236}">
                    <a16:creationId xmlns:a16="http://schemas.microsoft.com/office/drawing/2014/main" id="{B90BE645-EB2B-481C-8ED6-F6D6FFD32074}"/>
                  </a:ext>
                </a:extLst>
              </p:cNvPr>
              <p:cNvSpPr>
                <a:spLocks noChangeArrowheads="1"/>
              </p:cNvSpPr>
              <p:nvPr/>
            </p:nvSpPr>
            <p:spPr bwMode="auto">
              <a:xfrm>
                <a:off x="3240" y="1803"/>
                <a:ext cx="378" cy="35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80" name="Oval 20">
                <a:extLst>
                  <a:ext uri="{FF2B5EF4-FFF2-40B4-BE49-F238E27FC236}">
                    <a16:creationId xmlns:a16="http://schemas.microsoft.com/office/drawing/2014/main" id="{9514D7C0-CC91-440E-AC21-250851D9CC80}"/>
                  </a:ext>
                </a:extLst>
              </p:cNvPr>
              <p:cNvSpPr>
                <a:spLocks noChangeArrowheads="1"/>
              </p:cNvSpPr>
              <p:nvPr/>
            </p:nvSpPr>
            <p:spPr bwMode="auto">
              <a:xfrm>
                <a:off x="3368" y="2246"/>
                <a:ext cx="330" cy="32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81" name="Oval 21">
                <a:extLst>
                  <a:ext uri="{FF2B5EF4-FFF2-40B4-BE49-F238E27FC236}">
                    <a16:creationId xmlns:a16="http://schemas.microsoft.com/office/drawing/2014/main" id="{B37C530C-B95D-49A7-AA4C-86B2FFA83412}"/>
                  </a:ext>
                </a:extLst>
              </p:cNvPr>
              <p:cNvSpPr>
                <a:spLocks noChangeArrowheads="1"/>
              </p:cNvSpPr>
              <p:nvPr/>
            </p:nvSpPr>
            <p:spPr bwMode="auto">
              <a:xfrm>
                <a:off x="3539" y="2617"/>
                <a:ext cx="330" cy="32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82" name="Oval 22">
                <a:extLst>
                  <a:ext uri="{FF2B5EF4-FFF2-40B4-BE49-F238E27FC236}">
                    <a16:creationId xmlns:a16="http://schemas.microsoft.com/office/drawing/2014/main" id="{06219A9A-0D78-4D53-A9E0-93B4D435ACDB}"/>
                  </a:ext>
                </a:extLst>
              </p:cNvPr>
              <p:cNvSpPr>
                <a:spLocks noChangeArrowheads="1"/>
              </p:cNvSpPr>
              <p:nvPr/>
            </p:nvSpPr>
            <p:spPr bwMode="auto">
              <a:xfrm>
                <a:off x="3723" y="2990"/>
                <a:ext cx="287" cy="28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83" name="Oval 23">
                <a:extLst>
                  <a:ext uri="{FF2B5EF4-FFF2-40B4-BE49-F238E27FC236}">
                    <a16:creationId xmlns:a16="http://schemas.microsoft.com/office/drawing/2014/main" id="{CB3A97EF-4BA4-4A78-B204-FBB4D0B9FB31}"/>
                  </a:ext>
                </a:extLst>
              </p:cNvPr>
              <p:cNvSpPr>
                <a:spLocks noChangeArrowheads="1"/>
              </p:cNvSpPr>
              <p:nvPr/>
            </p:nvSpPr>
            <p:spPr bwMode="auto">
              <a:xfrm>
                <a:off x="3957" y="3298"/>
                <a:ext cx="218" cy="219"/>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84" name="Oval 24">
                <a:extLst>
                  <a:ext uri="{FF2B5EF4-FFF2-40B4-BE49-F238E27FC236}">
                    <a16:creationId xmlns:a16="http://schemas.microsoft.com/office/drawing/2014/main" id="{FDFCE31F-BBFB-4A9F-B8EA-6F7A2F29EF8C}"/>
                  </a:ext>
                </a:extLst>
              </p:cNvPr>
              <p:cNvSpPr>
                <a:spLocks noChangeArrowheads="1"/>
              </p:cNvSpPr>
              <p:nvPr/>
            </p:nvSpPr>
            <p:spPr bwMode="auto">
              <a:xfrm flipV="1">
                <a:off x="4559" y="3798"/>
                <a:ext cx="92" cy="9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85" name="Oval 25">
                <a:extLst>
                  <a:ext uri="{FF2B5EF4-FFF2-40B4-BE49-F238E27FC236}">
                    <a16:creationId xmlns:a16="http://schemas.microsoft.com/office/drawing/2014/main" id="{62169825-2EB9-498D-8594-37E04A933644}"/>
                  </a:ext>
                </a:extLst>
              </p:cNvPr>
              <p:cNvSpPr>
                <a:spLocks noChangeArrowheads="1"/>
              </p:cNvSpPr>
              <p:nvPr/>
            </p:nvSpPr>
            <p:spPr bwMode="auto">
              <a:xfrm flipV="1">
                <a:off x="4728" y="3891"/>
                <a:ext cx="75" cy="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86" name="Oval 26">
                <a:extLst>
                  <a:ext uri="{FF2B5EF4-FFF2-40B4-BE49-F238E27FC236}">
                    <a16:creationId xmlns:a16="http://schemas.microsoft.com/office/drawing/2014/main" id="{FB96F91D-4C40-4B0A-9235-11D277CC2535}"/>
                  </a:ext>
                </a:extLst>
              </p:cNvPr>
              <p:cNvSpPr>
                <a:spLocks noChangeArrowheads="1"/>
              </p:cNvSpPr>
              <p:nvPr/>
            </p:nvSpPr>
            <p:spPr bwMode="auto">
              <a:xfrm flipV="1">
                <a:off x="4872" y="3976"/>
                <a:ext cx="64" cy="6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48188" name="Line 28">
              <a:extLst>
                <a:ext uri="{FF2B5EF4-FFF2-40B4-BE49-F238E27FC236}">
                  <a16:creationId xmlns:a16="http://schemas.microsoft.com/office/drawing/2014/main" id="{7585B098-DB1F-4788-8718-7033E9F39667}"/>
                </a:ext>
              </a:extLst>
            </p:cNvPr>
            <p:cNvSpPr>
              <a:spLocks noChangeShapeType="1"/>
            </p:cNvSpPr>
            <p:nvPr/>
          </p:nvSpPr>
          <p:spPr bwMode="auto">
            <a:xfrm flipH="1" flipV="1">
              <a:off x="897" y="1985"/>
              <a:ext cx="485" cy="11"/>
            </a:xfrm>
            <a:prstGeom prst="line">
              <a:avLst/>
            </a:prstGeom>
            <a:noFill/>
            <a:ln w="50800">
              <a:solidFill>
                <a:schemeClr val="bg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89" name="Line 29">
              <a:extLst>
                <a:ext uri="{FF2B5EF4-FFF2-40B4-BE49-F238E27FC236}">
                  <a16:creationId xmlns:a16="http://schemas.microsoft.com/office/drawing/2014/main" id="{B65E5824-2EF2-4133-8319-CD086E46ACD5}"/>
                </a:ext>
              </a:extLst>
            </p:cNvPr>
            <p:cNvSpPr>
              <a:spLocks noChangeShapeType="1"/>
            </p:cNvSpPr>
            <p:nvPr/>
          </p:nvSpPr>
          <p:spPr bwMode="auto">
            <a:xfrm flipH="1" flipV="1">
              <a:off x="3946" y="1972"/>
              <a:ext cx="1446" cy="0"/>
            </a:xfrm>
            <a:prstGeom prst="line">
              <a:avLst/>
            </a:prstGeom>
            <a:noFill/>
            <a:ln w="50800">
              <a:solidFill>
                <a:schemeClr val="bg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ransition spd="med">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4D2E95BD-5804-4B40-B0A1-7E2C5101D0E0}"/>
              </a:ext>
            </a:extLst>
          </p:cNvPr>
          <p:cNvSpPr>
            <a:spLocks noGrp="1" noChangeArrowheads="1"/>
          </p:cNvSpPr>
          <p:nvPr>
            <p:ph type="title"/>
          </p:nvPr>
        </p:nvSpPr>
        <p:spPr/>
        <p:txBody>
          <a:bodyPr/>
          <a:lstStyle/>
          <a:p>
            <a:r>
              <a:rPr lang="en-US" altLang="en-US"/>
              <a:t>Droplet Size Management</a:t>
            </a:r>
          </a:p>
        </p:txBody>
      </p:sp>
      <p:sp>
        <p:nvSpPr>
          <p:cNvPr id="260099" name="Rectangle 3">
            <a:extLst>
              <a:ext uri="{FF2B5EF4-FFF2-40B4-BE49-F238E27FC236}">
                <a16:creationId xmlns:a16="http://schemas.microsoft.com/office/drawing/2014/main" id="{8AD71DE7-06B3-46FA-8FB2-A4CE3E476FAE}"/>
              </a:ext>
            </a:extLst>
          </p:cNvPr>
          <p:cNvSpPr>
            <a:spLocks noGrp="1" noChangeArrowheads="1"/>
          </p:cNvSpPr>
          <p:nvPr>
            <p:ph type="body" idx="1"/>
          </p:nvPr>
        </p:nvSpPr>
        <p:spPr>
          <a:xfrm>
            <a:off x="771525" y="2116138"/>
            <a:ext cx="8861425" cy="4230687"/>
          </a:xfrm>
        </p:spPr>
        <p:txBody>
          <a:bodyPr/>
          <a:lstStyle/>
          <a:p>
            <a:r>
              <a:rPr lang="en-US" altLang="en-US" sz="3600"/>
              <a:t>Small droplets often result from:</a:t>
            </a:r>
          </a:p>
          <a:p>
            <a:pPr lvl="1"/>
            <a:r>
              <a:rPr lang="en-US" altLang="en-US" sz="3200"/>
              <a:t>high spray pressures</a:t>
            </a:r>
          </a:p>
          <a:p>
            <a:pPr lvl="1"/>
            <a:r>
              <a:rPr lang="en-US" altLang="en-US" sz="3200"/>
              <a:t>small nozzle tips/orifices</a:t>
            </a:r>
          </a:p>
          <a:p>
            <a:pPr lvl="1"/>
            <a:r>
              <a:rPr lang="en-US" altLang="en-US" sz="3200"/>
              <a:t>wind shear across the nozzles</a:t>
            </a:r>
          </a:p>
          <a:p>
            <a:pPr>
              <a:buFontTx/>
              <a:buNone/>
            </a:pPr>
            <a:endParaRPr lang="en-US" altLang="en-US" sz="1600"/>
          </a:p>
          <a:p>
            <a:r>
              <a:rPr lang="en-US" altLang="en-US" sz="3600"/>
              <a:t>Nozzle design also affects droplet size</a:t>
            </a:r>
          </a:p>
        </p:txBody>
      </p:sp>
    </p:spTree>
  </p:cSld>
  <p:clrMapOvr>
    <a:masterClrMapping/>
  </p:clrMapOvr>
  <p:transition spd="med">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a:extLst>
              <a:ext uri="{FF2B5EF4-FFF2-40B4-BE49-F238E27FC236}">
                <a16:creationId xmlns:a16="http://schemas.microsoft.com/office/drawing/2014/main" id="{C944460A-2EB5-4BDE-8BD9-5782F0F701A5}"/>
              </a:ext>
            </a:extLst>
          </p:cNvPr>
          <p:cNvSpPr>
            <a:spLocks noChangeArrowheads="1"/>
          </p:cNvSpPr>
          <p:nvPr/>
        </p:nvSpPr>
        <p:spPr bwMode="auto">
          <a:xfrm>
            <a:off x="8001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1363" name="Rectangle 3">
            <a:extLst>
              <a:ext uri="{FF2B5EF4-FFF2-40B4-BE49-F238E27FC236}">
                <a16:creationId xmlns:a16="http://schemas.microsoft.com/office/drawing/2014/main" id="{C2030682-DD3C-4FC9-A947-EEB11BAF737C}"/>
              </a:ext>
            </a:extLst>
          </p:cNvPr>
          <p:cNvSpPr>
            <a:spLocks noChangeArrowheads="1"/>
          </p:cNvSpPr>
          <p:nvPr/>
        </p:nvSpPr>
        <p:spPr bwMode="auto">
          <a:xfrm>
            <a:off x="3543300" y="6248400"/>
            <a:ext cx="320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1364" name="Rectangle 4">
            <a:extLst>
              <a:ext uri="{FF2B5EF4-FFF2-40B4-BE49-F238E27FC236}">
                <a16:creationId xmlns:a16="http://schemas.microsoft.com/office/drawing/2014/main" id="{C63DE218-9B6E-491F-AD50-567CE77C9555}"/>
              </a:ext>
            </a:extLst>
          </p:cNvPr>
          <p:cNvSpPr>
            <a:spLocks noChangeArrowheads="1"/>
          </p:cNvSpPr>
          <p:nvPr/>
        </p:nvSpPr>
        <p:spPr bwMode="auto">
          <a:xfrm>
            <a:off x="771525" y="6248400"/>
            <a:ext cx="2143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1365" name="Rectangle 5">
            <a:extLst>
              <a:ext uri="{FF2B5EF4-FFF2-40B4-BE49-F238E27FC236}">
                <a16:creationId xmlns:a16="http://schemas.microsoft.com/office/drawing/2014/main" id="{61868B4A-F620-4A68-AC68-9E27C4F357E8}"/>
              </a:ext>
            </a:extLst>
          </p:cNvPr>
          <p:cNvSpPr>
            <a:spLocks noGrp="1" noChangeArrowheads="1"/>
          </p:cNvSpPr>
          <p:nvPr>
            <p:ph type="title"/>
          </p:nvPr>
        </p:nvSpPr>
        <p:spPr>
          <a:xfrm>
            <a:off x="892175" y="676275"/>
            <a:ext cx="8502650" cy="1143000"/>
          </a:xfrm>
          <a:noFill/>
          <a:ln/>
        </p:spPr>
        <p:txBody>
          <a:bodyPr lIns="92075" tIns="46038" rIns="92075" bIns="46038"/>
          <a:lstStyle/>
          <a:p>
            <a:r>
              <a:rPr lang="en-US" altLang="en-US" sz="3600"/>
              <a:t>Drift Potential Is Influenced by</a:t>
            </a:r>
          </a:p>
        </p:txBody>
      </p:sp>
      <p:sp>
        <p:nvSpPr>
          <p:cNvPr id="271366" name="Rectangle 6">
            <a:extLst>
              <a:ext uri="{FF2B5EF4-FFF2-40B4-BE49-F238E27FC236}">
                <a16:creationId xmlns:a16="http://schemas.microsoft.com/office/drawing/2014/main" id="{1FC68969-97DF-44F6-95C6-4AE981126E58}"/>
              </a:ext>
            </a:extLst>
          </p:cNvPr>
          <p:cNvSpPr>
            <a:spLocks noGrp="1" noChangeArrowheads="1"/>
          </p:cNvSpPr>
          <p:nvPr>
            <p:ph type="body" idx="1"/>
          </p:nvPr>
        </p:nvSpPr>
        <p:spPr>
          <a:xfrm>
            <a:off x="950913" y="1985963"/>
            <a:ext cx="8283575" cy="2085975"/>
          </a:xfrm>
          <a:noFill/>
          <a:ln/>
        </p:spPr>
        <p:txBody>
          <a:bodyPr lIns="92075" tIns="46038" rIns="92075" bIns="46038"/>
          <a:lstStyle/>
          <a:p>
            <a:r>
              <a:rPr lang="en-US" altLang="en-US" sz="3600"/>
              <a:t>Nozzle / droplet</a:t>
            </a:r>
          </a:p>
          <a:p>
            <a:pPr lvl="1"/>
            <a:r>
              <a:rPr lang="en-US" altLang="en-US" sz="3200"/>
              <a:t>Volume Median Diameter (VMD)</a:t>
            </a:r>
          </a:p>
          <a:p>
            <a:pPr lvl="1"/>
            <a:r>
              <a:rPr lang="en-US" altLang="en-US" sz="3200"/>
              <a:t>Spectrum </a:t>
            </a:r>
            <a:r>
              <a:rPr lang="en-US" altLang="en-US"/>
              <a:t>(range:  big to small)</a:t>
            </a:r>
          </a:p>
        </p:txBody>
      </p:sp>
      <p:sp>
        <p:nvSpPr>
          <p:cNvPr id="271367" name="Text Box 7">
            <a:extLst>
              <a:ext uri="{FF2B5EF4-FFF2-40B4-BE49-F238E27FC236}">
                <a16:creationId xmlns:a16="http://schemas.microsoft.com/office/drawing/2014/main" id="{F9ABEA92-F2CB-4FCD-BA48-E7E22198F734}"/>
              </a:ext>
            </a:extLst>
          </p:cNvPr>
          <p:cNvSpPr txBox="1">
            <a:spLocks noChangeArrowheads="1"/>
          </p:cNvSpPr>
          <p:nvPr/>
        </p:nvSpPr>
        <p:spPr bwMode="auto">
          <a:xfrm>
            <a:off x="1263650" y="4371975"/>
            <a:ext cx="7766050" cy="20415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b="1">
                <a:solidFill>
                  <a:srgbClr val="FF3300"/>
                </a:solidFill>
                <a:latin typeface="Verdana" panose="020B0604030504040204" pitchFamily="34" charset="0"/>
              </a:rPr>
              <a:t>To minimize the risk of drift, avoid using nozzles that will create an increased % volume of droplets &lt; 200 microns (VD0.1)</a:t>
            </a:r>
            <a:endParaRPr lang="en-US" altLang="en-US"/>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a:extLst>
              <a:ext uri="{FF2B5EF4-FFF2-40B4-BE49-F238E27FC236}">
                <a16:creationId xmlns:a16="http://schemas.microsoft.com/office/drawing/2014/main" id="{F39E7D07-801B-4CDF-B4DA-EE542EBE951A}"/>
              </a:ext>
            </a:extLst>
          </p:cNvPr>
          <p:cNvSpPr>
            <a:spLocks noGrp="1" noChangeArrowheads="1"/>
          </p:cNvSpPr>
          <p:nvPr>
            <p:ph type="title"/>
          </p:nvPr>
        </p:nvSpPr>
        <p:spPr>
          <a:xfrm>
            <a:off x="762000" y="457200"/>
            <a:ext cx="8743950" cy="762000"/>
          </a:xfrm>
        </p:spPr>
        <p:txBody>
          <a:bodyPr/>
          <a:lstStyle/>
          <a:p>
            <a:r>
              <a:rPr lang="en-US" altLang="en-US"/>
              <a:t>Important Droplet Statistics:</a:t>
            </a:r>
          </a:p>
        </p:txBody>
      </p:sp>
      <p:graphicFrame>
        <p:nvGraphicFramePr>
          <p:cNvPr id="273411" name="Object 3">
            <a:extLst>
              <a:ext uri="{FF2B5EF4-FFF2-40B4-BE49-F238E27FC236}">
                <a16:creationId xmlns:a16="http://schemas.microsoft.com/office/drawing/2014/main" id="{75921CAE-26B2-4A53-B24B-84DA7A30B698}"/>
              </a:ext>
            </a:extLst>
          </p:cNvPr>
          <p:cNvGraphicFramePr>
            <a:graphicFrameLocks noChangeAspect="1"/>
          </p:cNvGraphicFramePr>
          <p:nvPr/>
        </p:nvGraphicFramePr>
        <p:xfrm>
          <a:off x="1301750" y="1450975"/>
          <a:ext cx="7129463" cy="4256088"/>
        </p:xfrm>
        <a:graphic>
          <a:graphicData uri="http://schemas.openxmlformats.org/presentationml/2006/ole">
            <mc:AlternateContent xmlns:mc="http://schemas.openxmlformats.org/markup-compatibility/2006">
              <mc:Choice xmlns:v="urn:schemas-microsoft-com:vml" Requires="v">
                <p:oleObj spid="_x0000_s273427" name="Chart" r:id="rId4" imgW="6337300" imgH="4254500" progId="MSGraph.Chart.8">
                  <p:embed followColorScheme="full"/>
                </p:oleObj>
              </mc:Choice>
              <mc:Fallback>
                <p:oleObj name="Chart" r:id="rId4" imgW="6337300" imgH="4254500"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1750" y="1450975"/>
                        <a:ext cx="7129463" cy="4256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73426" name="Group 18">
            <a:extLst>
              <a:ext uri="{FF2B5EF4-FFF2-40B4-BE49-F238E27FC236}">
                <a16:creationId xmlns:a16="http://schemas.microsoft.com/office/drawing/2014/main" id="{6B441DA8-CA44-45C0-996F-E1E9EF504D50}"/>
              </a:ext>
            </a:extLst>
          </p:cNvPr>
          <p:cNvGrpSpPr>
            <a:grpSpLocks/>
          </p:cNvGrpSpPr>
          <p:nvPr/>
        </p:nvGrpSpPr>
        <p:grpSpPr bwMode="auto">
          <a:xfrm>
            <a:off x="1114425" y="1649413"/>
            <a:ext cx="8058150" cy="4981575"/>
            <a:chOff x="702" y="1044"/>
            <a:chExt cx="5076" cy="3138"/>
          </a:xfrm>
        </p:grpSpPr>
        <p:graphicFrame>
          <p:nvGraphicFramePr>
            <p:cNvPr id="273412" name="Object 4">
              <a:extLst>
                <a:ext uri="{FF2B5EF4-FFF2-40B4-BE49-F238E27FC236}">
                  <a16:creationId xmlns:a16="http://schemas.microsoft.com/office/drawing/2014/main" id="{07DB8F09-D33C-4E82-A617-A3DA490C858E}"/>
                </a:ext>
              </a:extLst>
            </p:cNvPr>
            <p:cNvGraphicFramePr>
              <a:graphicFrameLocks noChangeAspect="1"/>
            </p:cNvGraphicFramePr>
            <p:nvPr/>
          </p:nvGraphicFramePr>
          <p:xfrm>
            <a:off x="702" y="1044"/>
            <a:ext cx="5076" cy="3138"/>
          </p:xfrm>
          <a:graphic>
            <a:graphicData uri="http://schemas.openxmlformats.org/presentationml/2006/ole">
              <mc:AlternateContent xmlns:mc="http://schemas.openxmlformats.org/markup-compatibility/2006">
                <mc:Choice xmlns:v="urn:schemas-microsoft-com:vml" Requires="v">
                  <p:oleObj spid="_x0000_s273428" name="Chart" r:id="rId6" imgW="5162843" imgH="3591131" progId="Excel.Chart.8">
                    <p:embed/>
                  </p:oleObj>
                </mc:Choice>
                <mc:Fallback>
                  <p:oleObj name="Chart" r:id="rId6" imgW="5162843" imgH="3591131" progId="Excel.Chart.8">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2" y="1044"/>
                          <a:ext cx="5076" cy="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3413" name="Line 5">
              <a:extLst>
                <a:ext uri="{FF2B5EF4-FFF2-40B4-BE49-F238E27FC236}">
                  <a16:creationId xmlns:a16="http://schemas.microsoft.com/office/drawing/2014/main" id="{A2D28B4F-EE3D-4E70-96F2-C984309E4F50}"/>
                </a:ext>
              </a:extLst>
            </p:cNvPr>
            <p:cNvSpPr>
              <a:spLocks noChangeShapeType="1"/>
            </p:cNvSpPr>
            <p:nvPr/>
          </p:nvSpPr>
          <p:spPr bwMode="auto">
            <a:xfrm>
              <a:off x="1601" y="3486"/>
              <a:ext cx="0" cy="576"/>
            </a:xfrm>
            <a:prstGeom prst="line">
              <a:avLst/>
            </a:prstGeom>
            <a:noFill/>
            <a:ln w="38100">
              <a:solidFill>
                <a:schemeClr val="hlink"/>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3414" name="Line 6">
              <a:extLst>
                <a:ext uri="{FF2B5EF4-FFF2-40B4-BE49-F238E27FC236}">
                  <a16:creationId xmlns:a16="http://schemas.microsoft.com/office/drawing/2014/main" id="{0E1E1197-C377-4115-ACE9-87BBDFF45149}"/>
                </a:ext>
              </a:extLst>
            </p:cNvPr>
            <p:cNvSpPr>
              <a:spLocks noChangeShapeType="1"/>
            </p:cNvSpPr>
            <p:nvPr/>
          </p:nvSpPr>
          <p:spPr bwMode="auto">
            <a:xfrm>
              <a:off x="4734" y="3486"/>
              <a:ext cx="0" cy="576"/>
            </a:xfrm>
            <a:prstGeom prst="line">
              <a:avLst/>
            </a:prstGeom>
            <a:noFill/>
            <a:ln w="38100">
              <a:solidFill>
                <a:schemeClr val="hlink"/>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3415" name="Line 7">
              <a:extLst>
                <a:ext uri="{FF2B5EF4-FFF2-40B4-BE49-F238E27FC236}">
                  <a16:creationId xmlns:a16="http://schemas.microsoft.com/office/drawing/2014/main" id="{6AAEF859-6B26-4728-AD1A-2E0D4E27F894}"/>
                </a:ext>
              </a:extLst>
            </p:cNvPr>
            <p:cNvSpPr>
              <a:spLocks noChangeShapeType="1"/>
            </p:cNvSpPr>
            <p:nvPr/>
          </p:nvSpPr>
          <p:spPr bwMode="auto">
            <a:xfrm flipH="1">
              <a:off x="3250" y="1104"/>
              <a:ext cx="0" cy="2880"/>
            </a:xfrm>
            <a:prstGeom prst="line">
              <a:avLst/>
            </a:prstGeom>
            <a:noFill/>
            <a:ln w="57150">
              <a:solidFill>
                <a:srgbClr val="33CC33"/>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3416" name="WordArt 8">
              <a:extLst>
                <a:ext uri="{FF2B5EF4-FFF2-40B4-BE49-F238E27FC236}">
                  <a16:creationId xmlns:a16="http://schemas.microsoft.com/office/drawing/2014/main" id="{1369590A-911C-4330-AEC6-E5156FE78F7E}"/>
                </a:ext>
              </a:extLst>
            </p:cNvPr>
            <p:cNvSpPr>
              <a:spLocks noChangeArrowheads="1" noChangeShapeType="1" noTextEdit="1"/>
            </p:cNvSpPr>
            <p:nvPr/>
          </p:nvSpPr>
          <p:spPr bwMode="auto">
            <a:xfrm>
              <a:off x="4092" y="1243"/>
              <a:ext cx="720" cy="809"/>
            </a:xfrm>
            <a:prstGeom prst="rect">
              <a:avLst/>
            </a:prstGeom>
            <a:extLst>
              <a:ext uri="{AF507438-7753-43E0-B8FC-AC1667EBCBE1}">
                <a14:hiddenEffects xmlns:a14="http://schemas.microsoft.com/office/drawing/2010/main">
                  <a:effectLst/>
                </a14:hiddenEffects>
              </a:ext>
            </a:extLst>
          </p:spPr>
          <p:txBody>
            <a:bodyPr wrap="none" fromWordArt="1">
              <a:prstTxWarp prst="textCascadeUp">
                <a:avLst>
                  <a:gd name="adj" fmla="val 100000"/>
                </a:avLst>
              </a:prstTxWarp>
              <a:scene3d>
                <a:camera prst="legacyPerspectiveFront">
                  <a:rot lat="20519999" lon="1080000" rev="0"/>
                </a:camera>
                <a:lightRig rig="legacyHarsh2" dir="b"/>
              </a:scene3d>
              <a:sp3d extrusionH="430200" prstMaterial="legacyMatte">
                <a:extrusionClr>
                  <a:srgbClr val="FF6600"/>
                </a:extrusionClr>
                <a:contourClr>
                  <a:srgbClr val="FFE701"/>
                </a:contourClr>
              </a:sp3d>
            </a:bodyPr>
            <a:lstStyle/>
            <a:p>
              <a:pPr algn="ctr"/>
              <a:r>
                <a:rPr lang="en-US" sz="3600" kern="10">
                  <a:ln w="9525">
                    <a:round/>
                    <a:headEnd type="none" w="sm" len="sm"/>
                    <a:tailEnd type="none" w="sm" len="sm"/>
                  </a:ln>
                  <a:gradFill rotWithShape="0">
                    <a:gsLst>
                      <a:gs pos="0">
                        <a:srgbClr val="FFE701"/>
                      </a:gs>
                      <a:gs pos="100000">
                        <a:srgbClr val="FE3E02"/>
                      </a:gs>
                    </a:gsLst>
                    <a:lin ang="5400000" scaled="1"/>
                  </a:gradFill>
                  <a:latin typeface="Impact" panose="020B0806030902050204" pitchFamily="34" charset="0"/>
                </a:rPr>
                <a:t>VMD</a:t>
              </a:r>
            </a:p>
            <a:p>
              <a:pPr algn="ctr"/>
              <a:r>
                <a:rPr lang="en-US" sz="3600" kern="10">
                  <a:ln w="9525">
                    <a:round/>
                    <a:headEnd type="none" w="sm" len="sm"/>
                    <a:tailEnd type="none" w="sm" len="sm"/>
                  </a:ln>
                  <a:gradFill rotWithShape="0">
                    <a:gsLst>
                      <a:gs pos="0">
                        <a:srgbClr val="FFE701"/>
                      </a:gs>
                      <a:gs pos="100000">
                        <a:srgbClr val="FE3E02"/>
                      </a:gs>
                    </a:gsLst>
                    <a:lin ang="5400000" scaled="1"/>
                  </a:gradFill>
                  <a:latin typeface="Impact" panose="020B0806030902050204" pitchFamily="34" charset="0"/>
                </a:rPr>
                <a:t>(50%)</a:t>
              </a:r>
            </a:p>
            <a:p>
              <a:pPr algn="ctr"/>
              <a:r>
                <a:rPr lang="en-US" sz="3600" kern="10">
                  <a:ln w="9525">
                    <a:round/>
                    <a:headEnd type="none" w="sm" len="sm"/>
                    <a:tailEnd type="none" w="sm" len="sm"/>
                  </a:ln>
                  <a:gradFill rotWithShape="0">
                    <a:gsLst>
                      <a:gs pos="0">
                        <a:srgbClr val="FFE701"/>
                      </a:gs>
                      <a:gs pos="100000">
                        <a:srgbClr val="FE3E02"/>
                      </a:gs>
                    </a:gsLst>
                    <a:lin ang="5400000" scaled="1"/>
                  </a:gradFill>
                  <a:latin typeface="Impact" panose="020B0806030902050204" pitchFamily="34" charset="0"/>
                </a:rPr>
                <a:t>or</a:t>
              </a:r>
            </a:p>
            <a:p>
              <a:pPr algn="ctr"/>
              <a:r>
                <a:rPr lang="en-US" sz="3600" kern="10">
                  <a:ln w="9525">
                    <a:round/>
                    <a:headEnd type="none" w="sm" len="sm"/>
                    <a:tailEnd type="none" w="sm" len="sm"/>
                  </a:ln>
                  <a:gradFill rotWithShape="0">
                    <a:gsLst>
                      <a:gs pos="0">
                        <a:srgbClr val="FFE701"/>
                      </a:gs>
                      <a:gs pos="100000">
                        <a:srgbClr val="FE3E02"/>
                      </a:gs>
                    </a:gsLst>
                    <a:lin ang="5400000" scaled="1"/>
                  </a:gradFill>
                  <a:latin typeface="Impact" panose="020B0806030902050204" pitchFamily="34" charset="0"/>
                </a:rPr>
                <a:t>Vd0.5</a:t>
              </a:r>
            </a:p>
          </p:txBody>
        </p:sp>
        <p:sp>
          <p:nvSpPr>
            <p:cNvPr id="273417" name="Line 9">
              <a:extLst>
                <a:ext uri="{FF2B5EF4-FFF2-40B4-BE49-F238E27FC236}">
                  <a16:creationId xmlns:a16="http://schemas.microsoft.com/office/drawing/2014/main" id="{1DFECB8D-594B-4395-84AE-EEFF484F28C9}"/>
                </a:ext>
              </a:extLst>
            </p:cNvPr>
            <p:cNvSpPr>
              <a:spLocks noChangeShapeType="1"/>
            </p:cNvSpPr>
            <p:nvPr/>
          </p:nvSpPr>
          <p:spPr bwMode="auto">
            <a:xfrm flipH="1">
              <a:off x="3337" y="1448"/>
              <a:ext cx="810" cy="288"/>
            </a:xfrm>
            <a:prstGeom prst="line">
              <a:avLst/>
            </a:prstGeom>
            <a:noFill/>
            <a:ln w="38100">
              <a:solidFill>
                <a:schemeClr val="accent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3418" name="WordArt 10">
              <a:extLst>
                <a:ext uri="{FF2B5EF4-FFF2-40B4-BE49-F238E27FC236}">
                  <a16:creationId xmlns:a16="http://schemas.microsoft.com/office/drawing/2014/main" id="{6A8B131A-EAF9-4DB5-998A-E83326EC750C}"/>
                </a:ext>
              </a:extLst>
            </p:cNvPr>
            <p:cNvSpPr>
              <a:spLocks noChangeArrowheads="1" noChangeShapeType="1" noTextEdit="1"/>
            </p:cNvSpPr>
            <p:nvPr/>
          </p:nvSpPr>
          <p:spPr bwMode="auto">
            <a:xfrm>
              <a:off x="4680" y="2718"/>
              <a:ext cx="756" cy="36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type="none" w="sm" len="sm"/>
                    <a:tailEnd type="none" w="sm" len="sm"/>
                  </a:ln>
                  <a:solidFill>
                    <a:srgbClr val="0066CC"/>
                  </a:solidFill>
                  <a:effectLst>
                    <a:outerShdw dist="35921" dir="2700000" algn="ctr" rotWithShape="0">
                      <a:srgbClr val="990000"/>
                    </a:outerShdw>
                  </a:effectLst>
                  <a:latin typeface="Impact" panose="020B0806030902050204" pitchFamily="34" charset="0"/>
                </a:rPr>
                <a:t>VD0.9</a:t>
              </a:r>
            </a:p>
            <a:p>
              <a:pPr algn="ctr"/>
              <a:r>
                <a:rPr lang="en-US" sz="3600" kern="10">
                  <a:ln w="19050">
                    <a:solidFill>
                      <a:srgbClr val="99CCFF"/>
                    </a:solidFill>
                    <a:round/>
                    <a:headEnd type="none" w="sm" len="sm"/>
                    <a:tailEnd type="none" w="sm" len="sm"/>
                  </a:ln>
                  <a:solidFill>
                    <a:srgbClr val="0066CC"/>
                  </a:solidFill>
                  <a:effectLst>
                    <a:outerShdw dist="35921" dir="2700000" algn="ctr" rotWithShape="0">
                      <a:srgbClr val="990000"/>
                    </a:outerShdw>
                  </a:effectLst>
                  <a:latin typeface="Impact" panose="020B0806030902050204" pitchFamily="34" charset="0"/>
                </a:rPr>
                <a:t>(90%)</a:t>
              </a:r>
            </a:p>
          </p:txBody>
        </p:sp>
        <p:sp>
          <p:nvSpPr>
            <p:cNvPr id="273419" name="Line 11">
              <a:extLst>
                <a:ext uri="{FF2B5EF4-FFF2-40B4-BE49-F238E27FC236}">
                  <a16:creationId xmlns:a16="http://schemas.microsoft.com/office/drawing/2014/main" id="{66973133-F958-42D3-8EAD-267202D5DD3C}"/>
                </a:ext>
              </a:extLst>
            </p:cNvPr>
            <p:cNvSpPr>
              <a:spLocks noChangeShapeType="1"/>
            </p:cNvSpPr>
            <p:nvPr/>
          </p:nvSpPr>
          <p:spPr bwMode="auto">
            <a:xfrm flipH="1">
              <a:off x="5004" y="3150"/>
              <a:ext cx="108" cy="576"/>
            </a:xfrm>
            <a:prstGeom prst="line">
              <a:avLst/>
            </a:prstGeom>
            <a:noFill/>
            <a:ln w="38100">
              <a:solidFill>
                <a:schemeClr val="accent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3420" name="WordArt 12">
              <a:extLst>
                <a:ext uri="{FF2B5EF4-FFF2-40B4-BE49-F238E27FC236}">
                  <a16:creationId xmlns:a16="http://schemas.microsoft.com/office/drawing/2014/main" id="{F855CC83-187B-457C-8A4B-1DD42F1824A1}"/>
                </a:ext>
              </a:extLst>
            </p:cNvPr>
            <p:cNvSpPr>
              <a:spLocks noChangeArrowheads="1" noChangeShapeType="1" noTextEdit="1"/>
            </p:cNvSpPr>
            <p:nvPr/>
          </p:nvSpPr>
          <p:spPr bwMode="auto">
            <a:xfrm>
              <a:off x="961" y="2743"/>
              <a:ext cx="702" cy="378"/>
            </a:xfrm>
            <a:prstGeom prst="rect">
              <a:avLst/>
            </a:prstGeom>
          </p:spPr>
          <p:txBody>
            <a:bodyPr wrap="none" fromWordArt="1">
              <a:prstTxWarp prst="textSlantUp">
                <a:avLst>
                  <a:gd name="adj" fmla="val 0"/>
                </a:avLst>
              </a:prstTxWarp>
            </a:bodyPr>
            <a:lstStyle/>
            <a:p>
              <a:pPr algn="ctr"/>
              <a:r>
                <a:rPr lang="en-US" sz="3600" kern="10">
                  <a:ln w="9525">
                    <a:solidFill>
                      <a:srgbClr val="CC99FF"/>
                    </a:solidFill>
                    <a:round/>
                    <a:headEnd type="none" w="sm" len="sm"/>
                    <a:tailEnd type="none" w="sm" len="sm"/>
                  </a:ln>
                  <a:gradFill rotWithShape="0">
                    <a:gsLst>
                      <a:gs pos="0">
                        <a:srgbClr val="6600CC"/>
                      </a:gs>
                      <a:gs pos="100000">
                        <a:srgbClr val="CC00CC"/>
                      </a:gs>
                    </a:gsLst>
                    <a:lin ang="5400000" scaled="1"/>
                  </a:gradFill>
                  <a:effectLst>
                    <a:outerShdw dist="53882" dir="2700000" algn="ctr" rotWithShape="0">
                      <a:srgbClr val="9999FF"/>
                    </a:outerShdw>
                  </a:effectLst>
                  <a:latin typeface="Impact" panose="020B0806030902050204" pitchFamily="34" charset="0"/>
                </a:rPr>
                <a:t>VD0.1</a:t>
              </a:r>
            </a:p>
            <a:p>
              <a:pPr algn="ctr"/>
              <a:r>
                <a:rPr lang="en-US" sz="3600" kern="10">
                  <a:ln w="9525">
                    <a:solidFill>
                      <a:srgbClr val="CC99FF"/>
                    </a:solidFill>
                    <a:round/>
                    <a:headEnd type="none" w="sm" len="sm"/>
                    <a:tailEnd type="none" w="sm" len="sm"/>
                  </a:ln>
                  <a:gradFill rotWithShape="0">
                    <a:gsLst>
                      <a:gs pos="0">
                        <a:srgbClr val="6600CC"/>
                      </a:gs>
                      <a:gs pos="100000">
                        <a:srgbClr val="CC00CC"/>
                      </a:gs>
                    </a:gsLst>
                    <a:lin ang="5400000" scaled="1"/>
                  </a:gradFill>
                  <a:effectLst>
                    <a:outerShdw dist="53882" dir="2700000" algn="ctr" rotWithShape="0">
                      <a:srgbClr val="9999FF"/>
                    </a:outerShdw>
                  </a:effectLst>
                  <a:latin typeface="Impact" panose="020B0806030902050204" pitchFamily="34" charset="0"/>
                </a:rPr>
                <a:t>(10%)</a:t>
              </a:r>
            </a:p>
          </p:txBody>
        </p:sp>
        <p:sp>
          <p:nvSpPr>
            <p:cNvPr id="273421" name="Line 13">
              <a:extLst>
                <a:ext uri="{FF2B5EF4-FFF2-40B4-BE49-F238E27FC236}">
                  <a16:creationId xmlns:a16="http://schemas.microsoft.com/office/drawing/2014/main" id="{6B610FE7-E85F-468A-82DA-3E226CB01F23}"/>
                </a:ext>
              </a:extLst>
            </p:cNvPr>
            <p:cNvSpPr>
              <a:spLocks noChangeShapeType="1"/>
            </p:cNvSpPr>
            <p:nvPr/>
          </p:nvSpPr>
          <p:spPr bwMode="auto">
            <a:xfrm>
              <a:off x="1136" y="3160"/>
              <a:ext cx="162" cy="672"/>
            </a:xfrm>
            <a:prstGeom prst="line">
              <a:avLst/>
            </a:prstGeom>
            <a:noFill/>
            <a:ln w="38100">
              <a:solidFill>
                <a:schemeClr val="accent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3422" name="Oval 14">
              <a:extLst>
                <a:ext uri="{FF2B5EF4-FFF2-40B4-BE49-F238E27FC236}">
                  <a16:creationId xmlns:a16="http://schemas.microsoft.com/office/drawing/2014/main" id="{625D8807-7042-4197-A3DD-C64398262ECF}"/>
                </a:ext>
              </a:extLst>
            </p:cNvPr>
            <p:cNvSpPr>
              <a:spLocks noChangeArrowheads="1"/>
            </p:cNvSpPr>
            <p:nvPr/>
          </p:nvSpPr>
          <p:spPr bwMode="auto">
            <a:xfrm>
              <a:off x="2332" y="1945"/>
              <a:ext cx="1836" cy="912"/>
            </a:xfrm>
            <a:prstGeom prst="ellipse">
              <a:avLst/>
            </a:prstGeom>
            <a:noFill/>
            <a:ln w="12700">
              <a:solidFill>
                <a:srgbClr val="FF0000"/>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3423" name="Text Box 15">
              <a:extLst>
                <a:ext uri="{FF2B5EF4-FFF2-40B4-BE49-F238E27FC236}">
                  <a16:creationId xmlns:a16="http://schemas.microsoft.com/office/drawing/2014/main" id="{7A47E703-029A-4EBE-8904-F0451981C095}"/>
                </a:ext>
              </a:extLst>
            </p:cNvPr>
            <p:cNvSpPr txBox="1">
              <a:spLocks noChangeArrowheads="1"/>
            </p:cNvSpPr>
            <p:nvPr/>
          </p:nvSpPr>
          <p:spPr bwMode="auto">
            <a:xfrm>
              <a:off x="2586" y="2137"/>
              <a:ext cx="1296"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a:solidFill>
                    <a:srgbClr val="0000FF"/>
                  </a:solidFill>
                  <a:latin typeface="Arial" panose="020B0604020202020204" pitchFamily="34" charset="0"/>
                </a:rPr>
                <a:t>Operational Area</a:t>
              </a:r>
            </a:p>
          </p:txBody>
        </p:sp>
        <p:sp>
          <p:nvSpPr>
            <p:cNvPr id="273424" name="AutoShape 16">
              <a:extLst>
                <a:ext uri="{FF2B5EF4-FFF2-40B4-BE49-F238E27FC236}">
                  <a16:creationId xmlns:a16="http://schemas.microsoft.com/office/drawing/2014/main" id="{4E11B449-DFBC-4D27-867B-46E329E5AC06}"/>
                </a:ext>
              </a:extLst>
            </p:cNvPr>
            <p:cNvSpPr>
              <a:spLocks noChangeArrowheads="1"/>
            </p:cNvSpPr>
            <p:nvPr/>
          </p:nvSpPr>
          <p:spPr bwMode="auto">
            <a:xfrm>
              <a:off x="1779" y="3696"/>
              <a:ext cx="648" cy="2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3425" name="AutoShape 17">
              <a:extLst>
                <a:ext uri="{FF2B5EF4-FFF2-40B4-BE49-F238E27FC236}">
                  <a16:creationId xmlns:a16="http://schemas.microsoft.com/office/drawing/2014/main" id="{E23602C3-425B-44EF-919F-CCE720951DE2}"/>
                </a:ext>
              </a:extLst>
            </p:cNvPr>
            <p:cNvSpPr>
              <a:spLocks noChangeArrowheads="1"/>
            </p:cNvSpPr>
            <p:nvPr/>
          </p:nvSpPr>
          <p:spPr bwMode="auto">
            <a:xfrm rot="10800000">
              <a:off x="3996" y="3696"/>
              <a:ext cx="648" cy="2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ransition spd="med">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a:extLst>
              <a:ext uri="{FF2B5EF4-FFF2-40B4-BE49-F238E27FC236}">
                <a16:creationId xmlns:a16="http://schemas.microsoft.com/office/drawing/2014/main" id="{A85AE00E-61DA-47B6-8A38-540CEB2BFBCF}"/>
              </a:ext>
            </a:extLst>
          </p:cNvPr>
          <p:cNvSpPr>
            <a:spLocks noGrp="1" noChangeArrowheads="1"/>
          </p:cNvSpPr>
          <p:nvPr>
            <p:ph type="title" idx="4294967295"/>
          </p:nvPr>
        </p:nvSpPr>
        <p:spPr>
          <a:xfrm>
            <a:off x="576263" y="309563"/>
            <a:ext cx="9142412" cy="1081087"/>
          </a:xfrm>
        </p:spPr>
        <p:txBody>
          <a:bodyPr/>
          <a:lstStyle/>
          <a:p>
            <a:r>
              <a:rPr lang="en-US" altLang="en-US"/>
              <a:t>Comparison:</a:t>
            </a:r>
          </a:p>
        </p:txBody>
      </p:sp>
      <p:grpSp>
        <p:nvGrpSpPr>
          <p:cNvPr id="374798" name="Group 14">
            <a:extLst>
              <a:ext uri="{FF2B5EF4-FFF2-40B4-BE49-F238E27FC236}">
                <a16:creationId xmlns:a16="http://schemas.microsoft.com/office/drawing/2014/main" id="{F92F7481-C8D1-459E-AF23-C5F7C4A56C59}"/>
              </a:ext>
            </a:extLst>
          </p:cNvPr>
          <p:cNvGrpSpPr>
            <a:grpSpLocks/>
          </p:cNvGrpSpPr>
          <p:nvPr/>
        </p:nvGrpSpPr>
        <p:grpSpPr bwMode="auto">
          <a:xfrm>
            <a:off x="825500" y="1700213"/>
            <a:ext cx="7721600" cy="4672012"/>
            <a:chOff x="471" y="1071"/>
            <a:chExt cx="4864" cy="2943"/>
          </a:xfrm>
        </p:grpSpPr>
        <p:sp>
          <p:nvSpPr>
            <p:cNvPr id="374791" name="Line 7">
              <a:extLst>
                <a:ext uri="{FF2B5EF4-FFF2-40B4-BE49-F238E27FC236}">
                  <a16:creationId xmlns:a16="http://schemas.microsoft.com/office/drawing/2014/main" id="{690F7C5F-058D-44A0-95F3-42FEA57A4971}"/>
                </a:ext>
              </a:extLst>
            </p:cNvPr>
            <p:cNvSpPr>
              <a:spLocks noChangeShapeType="1"/>
            </p:cNvSpPr>
            <p:nvPr/>
          </p:nvSpPr>
          <p:spPr bwMode="auto">
            <a:xfrm flipV="1">
              <a:off x="1935" y="1071"/>
              <a:ext cx="1" cy="2589"/>
            </a:xfrm>
            <a:prstGeom prst="line">
              <a:avLst/>
            </a:prstGeom>
            <a:noFill/>
            <a:ln w="25400">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74796" name="Group 12">
              <a:extLst>
                <a:ext uri="{FF2B5EF4-FFF2-40B4-BE49-F238E27FC236}">
                  <a16:creationId xmlns:a16="http://schemas.microsoft.com/office/drawing/2014/main" id="{5B0BB87E-FB72-47EA-8637-F786E46D2773}"/>
                </a:ext>
              </a:extLst>
            </p:cNvPr>
            <p:cNvGrpSpPr>
              <a:grpSpLocks/>
            </p:cNvGrpSpPr>
            <p:nvPr/>
          </p:nvGrpSpPr>
          <p:grpSpPr bwMode="auto">
            <a:xfrm>
              <a:off x="471" y="1197"/>
              <a:ext cx="4864" cy="2817"/>
              <a:chOff x="485" y="1197"/>
              <a:chExt cx="4864" cy="2817"/>
            </a:xfrm>
          </p:grpSpPr>
          <p:sp>
            <p:nvSpPr>
              <p:cNvPr id="374788" name="Line 4">
                <a:extLst>
                  <a:ext uri="{FF2B5EF4-FFF2-40B4-BE49-F238E27FC236}">
                    <a16:creationId xmlns:a16="http://schemas.microsoft.com/office/drawing/2014/main" id="{DD958D3E-95CE-4FF9-A566-D05770D1BC52}"/>
                  </a:ext>
                </a:extLst>
              </p:cNvPr>
              <p:cNvSpPr>
                <a:spLocks noChangeShapeType="1"/>
              </p:cNvSpPr>
              <p:nvPr/>
            </p:nvSpPr>
            <p:spPr bwMode="auto">
              <a:xfrm>
                <a:off x="491" y="1197"/>
                <a:ext cx="3" cy="2527"/>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4789" name="Line 5">
                <a:extLst>
                  <a:ext uri="{FF2B5EF4-FFF2-40B4-BE49-F238E27FC236}">
                    <a16:creationId xmlns:a16="http://schemas.microsoft.com/office/drawing/2014/main" id="{E1E7AAAF-1356-4648-896C-BEAA919B59C9}"/>
                  </a:ext>
                </a:extLst>
              </p:cNvPr>
              <p:cNvSpPr>
                <a:spLocks noChangeShapeType="1"/>
              </p:cNvSpPr>
              <p:nvPr/>
            </p:nvSpPr>
            <p:spPr bwMode="auto">
              <a:xfrm>
                <a:off x="485" y="3697"/>
                <a:ext cx="4864"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4790" name="Text Box 6">
                <a:extLst>
                  <a:ext uri="{FF2B5EF4-FFF2-40B4-BE49-F238E27FC236}">
                    <a16:creationId xmlns:a16="http://schemas.microsoft.com/office/drawing/2014/main" id="{C5B31B97-BCA9-4C2F-B54E-B43647040B07}"/>
                  </a:ext>
                </a:extLst>
              </p:cNvPr>
              <p:cNvSpPr txBox="1">
                <a:spLocks noChangeArrowheads="1"/>
              </p:cNvSpPr>
              <p:nvPr/>
            </p:nvSpPr>
            <p:spPr bwMode="auto">
              <a:xfrm>
                <a:off x="689" y="3764"/>
                <a:ext cx="335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solidFill>
                      <a:schemeClr val="bg1"/>
                    </a:solidFill>
                  </a:rPr>
                  <a:t>  100      200      300      400      500      600</a:t>
                </a:r>
              </a:p>
            </p:txBody>
          </p:sp>
          <p:sp>
            <p:nvSpPr>
              <p:cNvPr id="374792" name="Freeform 8">
                <a:extLst>
                  <a:ext uri="{FF2B5EF4-FFF2-40B4-BE49-F238E27FC236}">
                    <a16:creationId xmlns:a16="http://schemas.microsoft.com/office/drawing/2014/main" id="{D9C6E872-7EDD-4B88-97A9-EA97C3AA072C}"/>
                  </a:ext>
                </a:extLst>
              </p:cNvPr>
              <p:cNvSpPr>
                <a:spLocks/>
              </p:cNvSpPr>
              <p:nvPr/>
            </p:nvSpPr>
            <p:spPr bwMode="auto">
              <a:xfrm>
                <a:off x="636" y="2451"/>
                <a:ext cx="2694" cy="1250"/>
              </a:xfrm>
              <a:custGeom>
                <a:avLst/>
                <a:gdLst>
                  <a:gd name="T0" fmla="*/ 0 w 3455"/>
                  <a:gd name="T1" fmla="*/ 1477 h 1477"/>
                  <a:gd name="T2" fmla="*/ 67 w 3455"/>
                  <a:gd name="T3" fmla="*/ 1437 h 1477"/>
                  <a:gd name="T4" fmla="*/ 163 w 3455"/>
                  <a:gd name="T5" fmla="*/ 1381 h 1477"/>
                  <a:gd name="T6" fmla="*/ 258 w 3455"/>
                  <a:gd name="T7" fmla="*/ 1326 h 1477"/>
                  <a:gd name="T8" fmla="*/ 353 w 3455"/>
                  <a:gd name="T9" fmla="*/ 1264 h 1477"/>
                  <a:gd name="T10" fmla="*/ 453 w 3455"/>
                  <a:gd name="T11" fmla="*/ 1186 h 1477"/>
                  <a:gd name="T12" fmla="*/ 621 w 3455"/>
                  <a:gd name="T13" fmla="*/ 1007 h 1477"/>
                  <a:gd name="T14" fmla="*/ 644 w 3455"/>
                  <a:gd name="T15" fmla="*/ 990 h 1477"/>
                  <a:gd name="T16" fmla="*/ 677 w 3455"/>
                  <a:gd name="T17" fmla="*/ 945 h 1477"/>
                  <a:gd name="T18" fmla="*/ 761 w 3455"/>
                  <a:gd name="T19" fmla="*/ 844 h 1477"/>
                  <a:gd name="T20" fmla="*/ 812 w 3455"/>
                  <a:gd name="T21" fmla="*/ 744 h 1477"/>
                  <a:gd name="T22" fmla="*/ 845 w 3455"/>
                  <a:gd name="T23" fmla="*/ 699 h 1477"/>
                  <a:gd name="T24" fmla="*/ 901 w 3455"/>
                  <a:gd name="T25" fmla="*/ 604 h 1477"/>
                  <a:gd name="T26" fmla="*/ 968 w 3455"/>
                  <a:gd name="T27" fmla="*/ 509 h 1477"/>
                  <a:gd name="T28" fmla="*/ 1058 w 3455"/>
                  <a:gd name="T29" fmla="*/ 436 h 1477"/>
                  <a:gd name="T30" fmla="*/ 1170 w 3455"/>
                  <a:gd name="T31" fmla="*/ 319 h 1477"/>
                  <a:gd name="T32" fmla="*/ 1254 w 3455"/>
                  <a:gd name="T33" fmla="*/ 212 h 1477"/>
                  <a:gd name="T34" fmla="*/ 1321 w 3455"/>
                  <a:gd name="T35" fmla="*/ 151 h 1477"/>
                  <a:gd name="T36" fmla="*/ 1388 w 3455"/>
                  <a:gd name="T37" fmla="*/ 112 h 1477"/>
                  <a:gd name="T38" fmla="*/ 1472 w 3455"/>
                  <a:gd name="T39" fmla="*/ 67 h 1477"/>
                  <a:gd name="T40" fmla="*/ 1595 w 3455"/>
                  <a:gd name="T41" fmla="*/ 0 h 1477"/>
                  <a:gd name="T42" fmla="*/ 1701 w 3455"/>
                  <a:gd name="T43" fmla="*/ 22 h 1477"/>
                  <a:gd name="T44" fmla="*/ 1785 w 3455"/>
                  <a:gd name="T45" fmla="*/ 67 h 1477"/>
                  <a:gd name="T46" fmla="*/ 1835 w 3455"/>
                  <a:gd name="T47" fmla="*/ 100 h 1477"/>
                  <a:gd name="T48" fmla="*/ 1869 w 3455"/>
                  <a:gd name="T49" fmla="*/ 117 h 1477"/>
                  <a:gd name="T50" fmla="*/ 1914 w 3455"/>
                  <a:gd name="T51" fmla="*/ 145 h 1477"/>
                  <a:gd name="T52" fmla="*/ 1947 w 3455"/>
                  <a:gd name="T53" fmla="*/ 207 h 1477"/>
                  <a:gd name="T54" fmla="*/ 2042 w 3455"/>
                  <a:gd name="T55" fmla="*/ 285 h 1477"/>
                  <a:gd name="T56" fmla="*/ 2087 w 3455"/>
                  <a:gd name="T57" fmla="*/ 347 h 1477"/>
                  <a:gd name="T58" fmla="*/ 2109 w 3455"/>
                  <a:gd name="T59" fmla="*/ 375 h 1477"/>
                  <a:gd name="T60" fmla="*/ 2165 w 3455"/>
                  <a:gd name="T61" fmla="*/ 447 h 1477"/>
                  <a:gd name="T62" fmla="*/ 2205 w 3455"/>
                  <a:gd name="T63" fmla="*/ 498 h 1477"/>
                  <a:gd name="T64" fmla="*/ 2233 w 3455"/>
                  <a:gd name="T65" fmla="*/ 526 h 1477"/>
                  <a:gd name="T66" fmla="*/ 2261 w 3455"/>
                  <a:gd name="T67" fmla="*/ 576 h 1477"/>
                  <a:gd name="T68" fmla="*/ 2328 w 3455"/>
                  <a:gd name="T69" fmla="*/ 660 h 1477"/>
                  <a:gd name="T70" fmla="*/ 2378 w 3455"/>
                  <a:gd name="T71" fmla="*/ 693 h 1477"/>
                  <a:gd name="T72" fmla="*/ 2484 w 3455"/>
                  <a:gd name="T73" fmla="*/ 800 h 1477"/>
                  <a:gd name="T74" fmla="*/ 2518 w 3455"/>
                  <a:gd name="T75" fmla="*/ 856 h 1477"/>
                  <a:gd name="T76" fmla="*/ 2546 w 3455"/>
                  <a:gd name="T77" fmla="*/ 861 h 1477"/>
                  <a:gd name="T78" fmla="*/ 2574 w 3455"/>
                  <a:gd name="T79" fmla="*/ 906 h 1477"/>
                  <a:gd name="T80" fmla="*/ 2658 w 3455"/>
                  <a:gd name="T81" fmla="*/ 956 h 1477"/>
                  <a:gd name="T82" fmla="*/ 2736 w 3455"/>
                  <a:gd name="T83" fmla="*/ 995 h 1477"/>
                  <a:gd name="T84" fmla="*/ 2803 w 3455"/>
                  <a:gd name="T85" fmla="*/ 1040 h 1477"/>
                  <a:gd name="T86" fmla="*/ 2848 w 3455"/>
                  <a:gd name="T87" fmla="*/ 1074 h 1477"/>
                  <a:gd name="T88" fmla="*/ 2960 w 3455"/>
                  <a:gd name="T89" fmla="*/ 1163 h 1477"/>
                  <a:gd name="T90" fmla="*/ 3049 w 3455"/>
                  <a:gd name="T91" fmla="*/ 1219 h 1477"/>
                  <a:gd name="T92" fmla="*/ 3083 w 3455"/>
                  <a:gd name="T93" fmla="*/ 1236 h 1477"/>
                  <a:gd name="T94" fmla="*/ 3122 w 3455"/>
                  <a:gd name="T95" fmla="*/ 1258 h 1477"/>
                  <a:gd name="T96" fmla="*/ 3234 w 3455"/>
                  <a:gd name="T97" fmla="*/ 1326 h 1477"/>
                  <a:gd name="T98" fmla="*/ 3307 w 3455"/>
                  <a:gd name="T99" fmla="*/ 1365 h 1477"/>
                  <a:gd name="T100" fmla="*/ 3324 w 3455"/>
                  <a:gd name="T101" fmla="*/ 1376 h 1477"/>
                  <a:gd name="T102" fmla="*/ 3346 w 3455"/>
                  <a:gd name="T103" fmla="*/ 1381 h 1477"/>
                  <a:gd name="T104" fmla="*/ 3385 w 3455"/>
                  <a:gd name="T105" fmla="*/ 1415 h 1477"/>
                  <a:gd name="T106" fmla="*/ 3413 w 3455"/>
                  <a:gd name="T107" fmla="*/ 1437 h 1477"/>
                  <a:gd name="T108" fmla="*/ 3424 w 3455"/>
                  <a:gd name="T109" fmla="*/ 1449 h 1477"/>
                  <a:gd name="T110" fmla="*/ 3452 w 3455"/>
                  <a:gd name="T111" fmla="*/ 1465 h 1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55" h="1477">
                    <a:moveTo>
                      <a:pt x="0" y="1477"/>
                    </a:moveTo>
                    <a:cubicBezTo>
                      <a:pt x="25" y="1468"/>
                      <a:pt x="45" y="1452"/>
                      <a:pt x="67" y="1437"/>
                    </a:cubicBezTo>
                    <a:cubicBezTo>
                      <a:pt x="97" y="1415"/>
                      <a:pt x="131" y="1401"/>
                      <a:pt x="163" y="1381"/>
                    </a:cubicBezTo>
                    <a:cubicBezTo>
                      <a:pt x="193" y="1360"/>
                      <a:pt x="222" y="1336"/>
                      <a:pt x="258" y="1326"/>
                    </a:cubicBezTo>
                    <a:cubicBezTo>
                      <a:pt x="288" y="1303"/>
                      <a:pt x="320" y="1284"/>
                      <a:pt x="353" y="1264"/>
                    </a:cubicBezTo>
                    <a:cubicBezTo>
                      <a:pt x="374" y="1230"/>
                      <a:pt x="423" y="1214"/>
                      <a:pt x="453" y="1186"/>
                    </a:cubicBezTo>
                    <a:cubicBezTo>
                      <a:pt x="511" y="1129"/>
                      <a:pt x="563" y="1064"/>
                      <a:pt x="621" y="1007"/>
                    </a:cubicBezTo>
                    <a:cubicBezTo>
                      <a:pt x="627" y="1000"/>
                      <a:pt x="637" y="997"/>
                      <a:pt x="644" y="990"/>
                    </a:cubicBezTo>
                    <a:cubicBezTo>
                      <a:pt x="656" y="976"/>
                      <a:pt x="663" y="957"/>
                      <a:pt x="677" y="945"/>
                    </a:cubicBezTo>
                    <a:cubicBezTo>
                      <a:pt x="704" y="918"/>
                      <a:pt x="747" y="879"/>
                      <a:pt x="761" y="844"/>
                    </a:cubicBezTo>
                    <a:cubicBezTo>
                      <a:pt x="774" y="809"/>
                      <a:pt x="791" y="775"/>
                      <a:pt x="812" y="744"/>
                    </a:cubicBezTo>
                    <a:cubicBezTo>
                      <a:pt x="822" y="728"/>
                      <a:pt x="836" y="715"/>
                      <a:pt x="845" y="699"/>
                    </a:cubicBezTo>
                    <a:cubicBezTo>
                      <a:pt x="861" y="666"/>
                      <a:pt x="879" y="632"/>
                      <a:pt x="901" y="604"/>
                    </a:cubicBezTo>
                    <a:cubicBezTo>
                      <a:pt x="912" y="570"/>
                      <a:pt x="939" y="527"/>
                      <a:pt x="968" y="509"/>
                    </a:cubicBezTo>
                    <a:cubicBezTo>
                      <a:pt x="988" y="478"/>
                      <a:pt x="1029" y="461"/>
                      <a:pt x="1058" y="436"/>
                    </a:cubicBezTo>
                    <a:cubicBezTo>
                      <a:pt x="1099" y="399"/>
                      <a:pt x="1130" y="356"/>
                      <a:pt x="1170" y="319"/>
                    </a:cubicBezTo>
                    <a:cubicBezTo>
                      <a:pt x="1181" y="281"/>
                      <a:pt x="1221" y="232"/>
                      <a:pt x="1254" y="212"/>
                    </a:cubicBezTo>
                    <a:cubicBezTo>
                      <a:pt x="1261" y="178"/>
                      <a:pt x="1290" y="173"/>
                      <a:pt x="1321" y="151"/>
                    </a:cubicBezTo>
                    <a:cubicBezTo>
                      <a:pt x="1345" y="132"/>
                      <a:pt x="1358" y="118"/>
                      <a:pt x="1388" y="112"/>
                    </a:cubicBezTo>
                    <a:cubicBezTo>
                      <a:pt x="1405" y="93"/>
                      <a:pt x="1447" y="71"/>
                      <a:pt x="1472" y="67"/>
                    </a:cubicBezTo>
                    <a:cubicBezTo>
                      <a:pt x="1510" y="40"/>
                      <a:pt x="1549" y="13"/>
                      <a:pt x="1595" y="0"/>
                    </a:cubicBezTo>
                    <a:cubicBezTo>
                      <a:pt x="1696" y="6"/>
                      <a:pt x="1640" y="4"/>
                      <a:pt x="1701" y="22"/>
                    </a:cubicBezTo>
                    <a:cubicBezTo>
                      <a:pt x="1727" y="38"/>
                      <a:pt x="1755" y="56"/>
                      <a:pt x="1785" y="67"/>
                    </a:cubicBezTo>
                    <a:cubicBezTo>
                      <a:pt x="1802" y="80"/>
                      <a:pt x="1814" y="93"/>
                      <a:pt x="1835" y="100"/>
                    </a:cubicBezTo>
                    <a:cubicBezTo>
                      <a:pt x="1877" y="130"/>
                      <a:pt x="1827" y="97"/>
                      <a:pt x="1869" y="117"/>
                    </a:cubicBezTo>
                    <a:cubicBezTo>
                      <a:pt x="1888" y="126"/>
                      <a:pt x="1893" y="138"/>
                      <a:pt x="1914" y="145"/>
                    </a:cubicBezTo>
                    <a:cubicBezTo>
                      <a:pt x="1924" y="166"/>
                      <a:pt x="1930" y="190"/>
                      <a:pt x="1947" y="207"/>
                    </a:cubicBezTo>
                    <a:cubicBezTo>
                      <a:pt x="1974" y="234"/>
                      <a:pt x="2009" y="262"/>
                      <a:pt x="2042" y="285"/>
                    </a:cubicBezTo>
                    <a:cubicBezTo>
                      <a:pt x="2059" y="333"/>
                      <a:pt x="2054" y="311"/>
                      <a:pt x="2087" y="347"/>
                    </a:cubicBezTo>
                    <a:cubicBezTo>
                      <a:pt x="2100" y="384"/>
                      <a:pt x="2081" y="342"/>
                      <a:pt x="2109" y="375"/>
                    </a:cubicBezTo>
                    <a:cubicBezTo>
                      <a:pt x="2128" y="399"/>
                      <a:pt x="2138" y="428"/>
                      <a:pt x="2165" y="447"/>
                    </a:cubicBezTo>
                    <a:cubicBezTo>
                      <a:pt x="2176" y="479"/>
                      <a:pt x="2166" y="459"/>
                      <a:pt x="2205" y="498"/>
                    </a:cubicBezTo>
                    <a:cubicBezTo>
                      <a:pt x="2214" y="507"/>
                      <a:pt x="2233" y="526"/>
                      <a:pt x="2233" y="526"/>
                    </a:cubicBezTo>
                    <a:cubicBezTo>
                      <a:pt x="2240" y="549"/>
                      <a:pt x="2243" y="558"/>
                      <a:pt x="2261" y="576"/>
                    </a:cubicBezTo>
                    <a:cubicBezTo>
                      <a:pt x="2268" y="601"/>
                      <a:pt x="2305" y="644"/>
                      <a:pt x="2328" y="660"/>
                    </a:cubicBezTo>
                    <a:cubicBezTo>
                      <a:pt x="2363" y="684"/>
                      <a:pt x="2354" y="666"/>
                      <a:pt x="2378" y="693"/>
                    </a:cubicBezTo>
                    <a:cubicBezTo>
                      <a:pt x="2400" y="718"/>
                      <a:pt x="2449" y="786"/>
                      <a:pt x="2484" y="800"/>
                    </a:cubicBezTo>
                    <a:cubicBezTo>
                      <a:pt x="2486" y="806"/>
                      <a:pt x="2515" y="854"/>
                      <a:pt x="2518" y="856"/>
                    </a:cubicBezTo>
                    <a:cubicBezTo>
                      <a:pt x="2525" y="861"/>
                      <a:pt x="2536" y="859"/>
                      <a:pt x="2546" y="861"/>
                    </a:cubicBezTo>
                    <a:cubicBezTo>
                      <a:pt x="2552" y="884"/>
                      <a:pt x="2553" y="892"/>
                      <a:pt x="2574" y="906"/>
                    </a:cubicBezTo>
                    <a:cubicBezTo>
                      <a:pt x="2590" y="931"/>
                      <a:pt x="2627" y="949"/>
                      <a:pt x="2658" y="956"/>
                    </a:cubicBezTo>
                    <a:cubicBezTo>
                      <a:pt x="2683" y="972"/>
                      <a:pt x="2709" y="981"/>
                      <a:pt x="2736" y="995"/>
                    </a:cubicBezTo>
                    <a:cubicBezTo>
                      <a:pt x="2754" y="1015"/>
                      <a:pt x="2778" y="1027"/>
                      <a:pt x="2803" y="1040"/>
                    </a:cubicBezTo>
                    <a:cubicBezTo>
                      <a:pt x="2815" y="1060"/>
                      <a:pt x="2825" y="1066"/>
                      <a:pt x="2848" y="1074"/>
                    </a:cubicBezTo>
                    <a:cubicBezTo>
                      <a:pt x="2875" y="1115"/>
                      <a:pt x="2925" y="1128"/>
                      <a:pt x="2960" y="1163"/>
                    </a:cubicBezTo>
                    <a:cubicBezTo>
                      <a:pt x="2996" y="1199"/>
                      <a:pt x="2995" y="1206"/>
                      <a:pt x="3049" y="1219"/>
                    </a:cubicBezTo>
                    <a:cubicBezTo>
                      <a:pt x="3078" y="1246"/>
                      <a:pt x="3038" y="1212"/>
                      <a:pt x="3083" y="1236"/>
                    </a:cubicBezTo>
                    <a:cubicBezTo>
                      <a:pt x="3138" y="1265"/>
                      <a:pt x="3077" y="1244"/>
                      <a:pt x="3122" y="1258"/>
                    </a:cubicBezTo>
                    <a:cubicBezTo>
                      <a:pt x="3145" y="1284"/>
                      <a:pt x="3199" y="1316"/>
                      <a:pt x="3234" y="1326"/>
                    </a:cubicBezTo>
                    <a:cubicBezTo>
                      <a:pt x="3261" y="1344"/>
                      <a:pt x="3276" y="1357"/>
                      <a:pt x="3307" y="1365"/>
                    </a:cubicBezTo>
                    <a:cubicBezTo>
                      <a:pt x="3312" y="1368"/>
                      <a:pt x="3317" y="1373"/>
                      <a:pt x="3324" y="1376"/>
                    </a:cubicBezTo>
                    <a:cubicBezTo>
                      <a:pt x="3330" y="1378"/>
                      <a:pt x="3339" y="1377"/>
                      <a:pt x="3346" y="1381"/>
                    </a:cubicBezTo>
                    <a:cubicBezTo>
                      <a:pt x="3364" y="1390"/>
                      <a:pt x="3358" y="1405"/>
                      <a:pt x="3385" y="1415"/>
                    </a:cubicBezTo>
                    <a:cubicBezTo>
                      <a:pt x="3408" y="1450"/>
                      <a:pt x="3381" y="1417"/>
                      <a:pt x="3413" y="1437"/>
                    </a:cubicBezTo>
                    <a:cubicBezTo>
                      <a:pt x="3417" y="1439"/>
                      <a:pt x="3419" y="1446"/>
                      <a:pt x="3424" y="1449"/>
                    </a:cubicBezTo>
                    <a:cubicBezTo>
                      <a:pt x="3455" y="1464"/>
                      <a:pt x="3441" y="1441"/>
                      <a:pt x="3452" y="1465"/>
                    </a:cubicBezTo>
                  </a:path>
                </a:pathLst>
              </a:custGeom>
              <a:noFill/>
              <a:ln w="3810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4793" name="Freeform 9">
                <a:extLst>
                  <a:ext uri="{FF2B5EF4-FFF2-40B4-BE49-F238E27FC236}">
                    <a16:creationId xmlns:a16="http://schemas.microsoft.com/office/drawing/2014/main" id="{20216827-0F93-46CA-ADD7-DD457D59B312}"/>
                  </a:ext>
                </a:extLst>
              </p:cNvPr>
              <p:cNvSpPr>
                <a:spLocks/>
              </p:cNvSpPr>
              <p:nvPr/>
            </p:nvSpPr>
            <p:spPr bwMode="auto">
              <a:xfrm>
                <a:off x="1378" y="1253"/>
                <a:ext cx="1498" cy="2446"/>
              </a:xfrm>
              <a:custGeom>
                <a:avLst/>
                <a:gdLst>
                  <a:gd name="T0" fmla="*/ 0 w 1697"/>
                  <a:gd name="T1" fmla="*/ 2733 h 2733"/>
                  <a:gd name="T2" fmla="*/ 21 w 1697"/>
                  <a:gd name="T3" fmla="*/ 2668 h 2733"/>
                  <a:gd name="T4" fmla="*/ 38 w 1697"/>
                  <a:gd name="T5" fmla="*/ 2625 h 2733"/>
                  <a:gd name="T6" fmla="*/ 91 w 1697"/>
                  <a:gd name="T7" fmla="*/ 2480 h 2733"/>
                  <a:gd name="T8" fmla="*/ 107 w 1697"/>
                  <a:gd name="T9" fmla="*/ 2384 h 2733"/>
                  <a:gd name="T10" fmla="*/ 140 w 1697"/>
                  <a:gd name="T11" fmla="*/ 2271 h 2733"/>
                  <a:gd name="T12" fmla="*/ 172 w 1697"/>
                  <a:gd name="T13" fmla="*/ 2121 h 2733"/>
                  <a:gd name="T14" fmla="*/ 220 w 1697"/>
                  <a:gd name="T15" fmla="*/ 1949 h 2733"/>
                  <a:gd name="T16" fmla="*/ 247 w 1697"/>
                  <a:gd name="T17" fmla="*/ 1874 h 2733"/>
                  <a:gd name="T18" fmla="*/ 252 w 1697"/>
                  <a:gd name="T19" fmla="*/ 1857 h 2733"/>
                  <a:gd name="T20" fmla="*/ 274 w 1697"/>
                  <a:gd name="T21" fmla="*/ 1729 h 2733"/>
                  <a:gd name="T22" fmla="*/ 301 w 1697"/>
                  <a:gd name="T23" fmla="*/ 1627 h 2733"/>
                  <a:gd name="T24" fmla="*/ 322 w 1697"/>
                  <a:gd name="T25" fmla="*/ 1498 h 2733"/>
                  <a:gd name="T26" fmla="*/ 376 w 1697"/>
                  <a:gd name="T27" fmla="*/ 1202 h 2733"/>
                  <a:gd name="T28" fmla="*/ 381 w 1697"/>
                  <a:gd name="T29" fmla="*/ 1165 h 2733"/>
                  <a:gd name="T30" fmla="*/ 392 w 1697"/>
                  <a:gd name="T31" fmla="*/ 1133 h 2733"/>
                  <a:gd name="T32" fmla="*/ 408 w 1697"/>
                  <a:gd name="T33" fmla="*/ 934 h 2733"/>
                  <a:gd name="T34" fmla="*/ 446 w 1697"/>
                  <a:gd name="T35" fmla="*/ 832 h 2733"/>
                  <a:gd name="T36" fmla="*/ 462 w 1697"/>
                  <a:gd name="T37" fmla="*/ 757 h 2733"/>
                  <a:gd name="T38" fmla="*/ 494 w 1697"/>
                  <a:gd name="T39" fmla="*/ 644 h 2733"/>
                  <a:gd name="T40" fmla="*/ 515 w 1697"/>
                  <a:gd name="T41" fmla="*/ 590 h 2733"/>
                  <a:gd name="T42" fmla="*/ 548 w 1697"/>
                  <a:gd name="T43" fmla="*/ 365 h 2733"/>
                  <a:gd name="T44" fmla="*/ 574 w 1697"/>
                  <a:gd name="T45" fmla="*/ 161 h 2733"/>
                  <a:gd name="T46" fmla="*/ 596 w 1697"/>
                  <a:gd name="T47" fmla="*/ 37 h 2733"/>
                  <a:gd name="T48" fmla="*/ 633 w 1697"/>
                  <a:gd name="T49" fmla="*/ 0 h 2733"/>
                  <a:gd name="T50" fmla="*/ 714 w 1697"/>
                  <a:gd name="T51" fmla="*/ 64 h 2733"/>
                  <a:gd name="T52" fmla="*/ 746 w 1697"/>
                  <a:gd name="T53" fmla="*/ 123 h 2733"/>
                  <a:gd name="T54" fmla="*/ 773 w 1697"/>
                  <a:gd name="T55" fmla="*/ 177 h 2733"/>
                  <a:gd name="T56" fmla="*/ 811 w 1697"/>
                  <a:gd name="T57" fmla="*/ 263 h 2733"/>
                  <a:gd name="T58" fmla="*/ 816 w 1697"/>
                  <a:gd name="T59" fmla="*/ 311 h 2733"/>
                  <a:gd name="T60" fmla="*/ 832 w 1697"/>
                  <a:gd name="T61" fmla="*/ 333 h 2733"/>
                  <a:gd name="T62" fmla="*/ 854 w 1697"/>
                  <a:gd name="T63" fmla="*/ 386 h 2733"/>
                  <a:gd name="T64" fmla="*/ 913 w 1697"/>
                  <a:gd name="T65" fmla="*/ 537 h 2733"/>
                  <a:gd name="T66" fmla="*/ 940 w 1697"/>
                  <a:gd name="T67" fmla="*/ 596 h 2733"/>
                  <a:gd name="T68" fmla="*/ 977 w 1697"/>
                  <a:gd name="T69" fmla="*/ 703 h 2733"/>
                  <a:gd name="T70" fmla="*/ 999 w 1697"/>
                  <a:gd name="T71" fmla="*/ 805 h 2733"/>
                  <a:gd name="T72" fmla="*/ 1101 w 1697"/>
                  <a:gd name="T73" fmla="*/ 1267 h 2733"/>
                  <a:gd name="T74" fmla="*/ 1144 w 1697"/>
                  <a:gd name="T75" fmla="*/ 1374 h 2733"/>
                  <a:gd name="T76" fmla="*/ 1192 w 1697"/>
                  <a:gd name="T77" fmla="*/ 1482 h 2733"/>
                  <a:gd name="T78" fmla="*/ 1229 w 1697"/>
                  <a:gd name="T79" fmla="*/ 1648 h 2733"/>
                  <a:gd name="T80" fmla="*/ 1272 w 1697"/>
                  <a:gd name="T81" fmla="*/ 1788 h 2733"/>
                  <a:gd name="T82" fmla="*/ 1310 w 1697"/>
                  <a:gd name="T83" fmla="*/ 1852 h 2733"/>
                  <a:gd name="T84" fmla="*/ 1358 w 1697"/>
                  <a:gd name="T85" fmla="*/ 1960 h 2733"/>
                  <a:gd name="T86" fmla="*/ 1380 w 1697"/>
                  <a:gd name="T87" fmla="*/ 2002 h 2733"/>
                  <a:gd name="T88" fmla="*/ 1407 w 1697"/>
                  <a:gd name="T89" fmla="*/ 2072 h 2733"/>
                  <a:gd name="T90" fmla="*/ 1460 w 1697"/>
                  <a:gd name="T91" fmla="*/ 2233 h 2733"/>
                  <a:gd name="T92" fmla="*/ 1493 w 1697"/>
                  <a:gd name="T93" fmla="*/ 2308 h 2733"/>
                  <a:gd name="T94" fmla="*/ 1525 w 1697"/>
                  <a:gd name="T95" fmla="*/ 2362 h 2733"/>
                  <a:gd name="T96" fmla="*/ 1557 w 1697"/>
                  <a:gd name="T97" fmla="*/ 2453 h 2733"/>
                  <a:gd name="T98" fmla="*/ 1611 w 1697"/>
                  <a:gd name="T99" fmla="*/ 2561 h 2733"/>
                  <a:gd name="T100" fmla="*/ 1643 w 1697"/>
                  <a:gd name="T101" fmla="*/ 2636 h 2733"/>
                  <a:gd name="T102" fmla="*/ 1670 w 1697"/>
                  <a:gd name="T103" fmla="*/ 2700 h 2733"/>
                  <a:gd name="T104" fmla="*/ 1697 w 1697"/>
                  <a:gd name="T105" fmla="*/ 2733 h 2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97" h="2733">
                    <a:moveTo>
                      <a:pt x="0" y="2733"/>
                    </a:moveTo>
                    <a:cubicBezTo>
                      <a:pt x="6" y="2711"/>
                      <a:pt x="12" y="2688"/>
                      <a:pt x="21" y="2668"/>
                    </a:cubicBezTo>
                    <a:cubicBezTo>
                      <a:pt x="26" y="2653"/>
                      <a:pt x="38" y="2625"/>
                      <a:pt x="38" y="2625"/>
                    </a:cubicBezTo>
                    <a:cubicBezTo>
                      <a:pt x="47" y="2575"/>
                      <a:pt x="79" y="2530"/>
                      <a:pt x="91" y="2480"/>
                    </a:cubicBezTo>
                    <a:cubicBezTo>
                      <a:pt x="98" y="2448"/>
                      <a:pt x="99" y="2415"/>
                      <a:pt x="107" y="2384"/>
                    </a:cubicBezTo>
                    <a:cubicBezTo>
                      <a:pt x="115" y="2346"/>
                      <a:pt x="129" y="2308"/>
                      <a:pt x="140" y="2271"/>
                    </a:cubicBezTo>
                    <a:cubicBezTo>
                      <a:pt x="146" y="2220"/>
                      <a:pt x="160" y="2170"/>
                      <a:pt x="172" y="2121"/>
                    </a:cubicBezTo>
                    <a:cubicBezTo>
                      <a:pt x="185" y="2063"/>
                      <a:pt x="192" y="2001"/>
                      <a:pt x="220" y="1949"/>
                    </a:cubicBezTo>
                    <a:cubicBezTo>
                      <a:pt x="226" y="1921"/>
                      <a:pt x="238" y="1901"/>
                      <a:pt x="247" y="1874"/>
                    </a:cubicBezTo>
                    <a:cubicBezTo>
                      <a:pt x="248" y="1868"/>
                      <a:pt x="252" y="1857"/>
                      <a:pt x="252" y="1857"/>
                    </a:cubicBezTo>
                    <a:cubicBezTo>
                      <a:pt x="255" y="1812"/>
                      <a:pt x="258" y="1770"/>
                      <a:pt x="274" y="1729"/>
                    </a:cubicBezTo>
                    <a:cubicBezTo>
                      <a:pt x="280" y="1694"/>
                      <a:pt x="288" y="1659"/>
                      <a:pt x="301" y="1627"/>
                    </a:cubicBezTo>
                    <a:cubicBezTo>
                      <a:pt x="307" y="1584"/>
                      <a:pt x="311" y="1540"/>
                      <a:pt x="322" y="1498"/>
                    </a:cubicBezTo>
                    <a:cubicBezTo>
                      <a:pt x="333" y="1397"/>
                      <a:pt x="344" y="1297"/>
                      <a:pt x="376" y="1202"/>
                    </a:cubicBezTo>
                    <a:cubicBezTo>
                      <a:pt x="377" y="1189"/>
                      <a:pt x="378" y="1177"/>
                      <a:pt x="381" y="1165"/>
                    </a:cubicBezTo>
                    <a:cubicBezTo>
                      <a:pt x="383" y="1154"/>
                      <a:pt x="390" y="1144"/>
                      <a:pt x="392" y="1133"/>
                    </a:cubicBezTo>
                    <a:cubicBezTo>
                      <a:pt x="400" y="1067"/>
                      <a:pt x="395" y="999"/>
                      <a:pt x="408" y="934"/>
                    </a:cubicBezTo>
                    <a:cubicBezTo>
                      <a:pt x="414" y="897"/>
                      <a:pt x="433" y="866"/>
                      <a:pt x="446" y="832"/>
                    </a:cubicBezTo>
                    <a:cubicBezTo>
                      <a:pt x="450" y="806"/>
                      <a:pt x="452" y="781"/>
                      <a:pt x="462" y="757"/>
                    </a:cubicBezTo>
                    <a:cubicBezTo>
                      <a:pt x="468" y="717"/>
                      <a:pt x="476" y="679"/>
                      <a:pt x="494" y="644"/>
                    </a:cubicBezTo>
                    <a:cubicBezTo>
                      <a:pt x="498" y="623"/>
                      <a:pt x="504" y="608"/>
                      <a:pt x="515" y="590"/>
                    </a:cubicBezTo>
                    <a:cubicBezTo>
                      <a:pt x="530" y="515"/>
                      <a:pt x="533" y="439"/>
                      <a:pt x="548" y="365"/>
                    </a:cubicBezTo>
                    <a:cubicBezTo>
                      <a:pt x="554" y="296"/>
                      <a:pt x="568" y="230"/>
                      <a:pt x="574" y="161"/>
                    </a:cubicBezTo>
                    <a:cubicBezTo>
                      <a:pt x="577" y="122"/>
                      <a:pt x="574" y="70"/>
                      <a:pt x="596" y="37"/>
                    </a:cubicBezTo>
                    <a:cubicBezTo>
                      <a:pt x="602" y="15"/>
                      <a:pt x="611" y="6"/>
                      <a:pt x="633" y="0"/>
                    </a:cubicBezTo>
                    <a:cubicBezTo>
                      <a:pt x="681" y="9"/>
                      <a:pt x="682" y="32"/>
                      <a:pt x="714" y="64"/>
                    </a:cubicBezTo>
                    <a:cubicBezTo>
                      <a:pt x="721" y="87"/>
                      <a:pt x="733" y="102"/>
                      <a:pt x="746" y="123"/>
                    </a:cubicBezTo>
                    <a:cubicBezTo>
                      <a:pt x="757" y="141"/>
                      <a:pt x="760" y="159"/>
                      <a:pt x="773" y="177"/>
                    </a:cubicBezTo>
                    <a:cubicBezTo>
                      <a:pt x="782" y="207"/>
                      <a:pt x="792" y="236"/>
                      <a:pt x="811" y="263"/>
                    </a:cubicBezTo>
                    <a:cubicBezTo>
                      <a:pt x="812" y="279"/>
                      <a:pt x="811" y="295"/>
                      <a:pt x="816" y="311"/>
                    </a:cubicBezTo>
                    <a:cubicBezTo>
                      <a:pt x="818" y="319"/>
                      <a:pt x="827" y="325"/>
                      <a:pt x="832" y="333"/>
                    </a:cubicBezTo>
                    <a:cubicBezTo>
                      <a:pt x="840" y="348"/>
                      <a:pt x="848" y="368"/>
                      <a:pt x="854" y="386"/>
                    </a:cubicBezTo>
                    <a:cubicBezTo>
                      <a:pt x="870" y="436"/>
                      <a:pt x="882" y="493"/>
                      <a:pt x="913" y="537"/>
                    </a:cubicBezTo>
                    <a:cubicBezTo>
                      <a:pt x="918" y="559"/>
                      <a:pt x="926" y="576"/>
                      <a:pt x="940" y="596"/>
                    </a:cubicBezTo>
                    <a:cubicBezTo>
                      <a:pt x="951" y="631"/>
                      <a:pt x="969" y="664"/>
                      <a:pt x="977" y="703"/>
                    </a:cubicBezTo>
                    <a:cubicBezTo>
                      <a:pt x="983" y="736"/>
                      <a:pt x="987" y="773"/>
                      <a:pt x="999" y="805"/>
                    </a:cubicBezTo>
                    <a:cubicBezTo>
                      <a:pt x="1019" y="962"/>
                      <a:pt x="1044" y="1117"/>
                      <a:pt x="1101" y="1267"/>
                    </a:cubicBezTo>
                    <a:cubicBezTo>
                      <a:pt x="1107" y="1299"/>
                      <a:pt x="1124" y="1345"/>
                      <a:pt x="1144" y="1374"/>
                    </a:cubicBezTo>
                    <a:cubicBezTo>
                      <a:pt x="1155" y="1411"/>
                      <a:pt x="1181" y="1443"/>
                      <a:pt x="1192" y="1482"/>
                    </a:cubicBezTo>
                    <a:cubicBezTo>
                      <a:pt x="1206" y="1536"/>
                      <a:pt x="1204" y="1596"/>
                      <a:pt x="1229" y="1648"/>
                    </a:cubicBezTo>
                    <a:cubicBezTo>
                      <a:pt x="1238" y="1698"/>
                      <a:pt x="1254" y="1740"/>
                      <a:pt x="1272" y="1788"/>
                    </a:cubicBezTo>
                    <a:cubicBezTo>
                      <a:pt x="1284" y="1821"/>
                      <a:pt x="1280" y="1831"/>
                      <a:pt x="1310" y="1852"/>
                    </a:cubicBezTo>
                    <a:cubicBezTo>
                      <a:pt x="1320" y="1886"/>
                      <a:pt x="1340" y="1927"/>
                      <a:pt x="1358" y="1960"/>
                    </a:cubicBezTo>
                    <a:cubicBezTo>
                      <a:pt x="1365" y="1973"/>
                      <a:pt x="1380" y="2002"/>
                      <a:pt x="1380" y="2002"/>
                    </a:cubicBezTo>
                    <a:cubicBezTo>
                      <a:pt x="1385" y="2027"/>
                      <a:pt x="1400" y="2046"/>
                      <a:pt x="1407" y="2072"/>
                    </a:cubicBezTo>
                    <a:cubicBezTo>
                      <a:pt x="1421" y="2125"/>
                      <a:pt x="1440" y="2179"/>
                      <a:pt x="1460" y="2233"/>
                    </a:cubicBezTo>
                    <a:cubicBezTo>
                      <a:pt x="1476" y="2276"/>
                      <a:pt x="1472" y="2271"/>
                      <a:pt x="1493" y="2308"/>
                    </a:cubicBezTo>
                    <a:cubicBezTo>
                      <a:pt x="1503" y="2326"/>
                      <a:pt x="1525" y="2362"/>
                      <a:pt x="1525" y="2362"/>
                    </a:cubicBezTo>
                    <a:cubicBezTo>
                      <a:pt x="1532" y="2393"/>
                      <a:pt x="1541" y="2424"/>
                      <a:pt x="1557" y="2453"/>
                    </a:cubicBezTo>
                    <a:cubicBezTo>
                      <a:pt x="1565" y="2489"/>
                      <a:pt x="1580" y="2539"/>
                      <a:pt x="1611" y="2561"/>
                    </a:cubicBezTo>
                    <a:cubicBezTo>
                      <a:pt x="1619" y="2589"/>
                      <a:pt x="1632" y="2608"/>
                      <a:pt x="1643" y="2636"/>
                    </a:cubicBezTo>
                    <a:cubicBezTo>
                      <a:pt x="1651" y="2658"/>
                      <a:pt x="1656" y="2679"/>
                      <a:pt x="1670" y="2700"/>
                    </a:cubicBezTo>
                    <a:cubicBezTo>
                      <a:pt x="1676" y="2720"/>
                      <a:pt x="1683" y="2719"/>
                      <a:pt x="1697" y="2733"/>
                    </a:cubicBezTo>
                  </a:path>
                </a:pathLst>
              </a:custGeom>
              <a:noFill/>
              <a:ln w="38100" cap="flat">
                <a:solidFill>
                  <a:srgbClr val="800040"/>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4794" name="Freeform 10">
                <a:extLst>
                  <a:ext uri="{FF2B5EF4-FFF2-40B4-BE49-F238E27FC236}">
                    <a16:creationId xmlns:a16="http://schemas.microsoft.com/office/drawing/2014/main" id="{405A237F-D150-40AD-81C4-EF556DB72AD6}"/>
                  </a:ext>
                </a:extLst>
              </p:cNvPr>
              <p:cNvSpPr>
                <a:spLocks/>
              </p:cNvSpPr>
              <p:nvPr/>
            </p:nvSpPr>
            <p:spPr bwMode="auto">
              <a:xfrm>
                <a:off x="956" y="1238"/>
                <a:ext cx="1501" cy="2454"/>
              </a:xfrm>
              <a:custGeom>
                <a:avLst/>
                <a:gdLst>
                  <a:gd name="T0" fmla="*/ 0 w 1804"/>
                  <a:gd name="T1" fmla="*/ 2684 h 2727"/>
                  <a:gd name="T2" fmla="*/ 48 w 1804"/>
                  <a:gd name="T3" fmla="*/ 2657 h 2727"/>
                  <a:gd name="T4" fmla="*/ 96 w 1804"/>
                  <a:gd name="T5" fmla="*/ 2598 h 2727"/>
                  <a:gd name="T6" fmla="*/ 118 w 1804"/>
                  <a:gd name="T7" fmla="*/ 2572 h 2727"/>
                  <a:gd name="T8" fmla="*/ 139 w 1804"/>
                  <a:gd name="T9" fmla="*/ 2539 h 2727"/>
                  <a:gd name="T10" fmla="*/ 155 w 1804"/>
                  <a:gd name="T11" fmla="*/ 2523 h 2727"/>
                  <a:gd name="T12" fmla="*/ 188 w 1804"/>
                  <a:gd name="T13" fmla="*/ 2480 h 2727"/>
                  <a:gd name="T14" fmla="*/ 231 w 1804"/>
                  <a:gd name="T15" fmla="*/ 2405 h 2727"/>
                  <a:gd name="T16" fmla="*/ 295 w 1804"/>
                  <a:gd name="T17" fmla="*/ 2308 h 2727"/>
                  <a:gd name="T18" fmla="*/ 338 w 1804"/>
                  <a:gd name="T19" fmla="*/ 2249 h 2727"/>
                  <a:gd name="T20" fmla="*/ 360 w 1804"/>
                  <a:gd name="T21" fmla="*/ 2212 h 2727"/>
                  <a:gd name="T22" fmla="*/ 381 w 1804"/>
                  <a:gd name="T23" fmla="*/ 2163 h 2727"/>
                  <a:gd name="T24" fmla="*/ 408 w 1804"/>
                  <a:gd name="T25" fmla="*/ 2121 h 2727"/>
                  <a:gd name="T26" fmla="*/ 451 w 1804"/>
                  <a:gd name="T27" fmla="*/ 2040 h 2727"/>
                  <a:gd name="T28" fmla="*/ 488 w 1804"/>
                  <a:gd name="T29" fmla="*/ 1959 h 2727"/>
                  <a:gd name="T30" fmla="*/ 553 w 1804"/>
                  <a:gd name="T31" fmla="*/ 1820 h 2727"/>
                  <a:gd name="T32" fmla="*/ 628 w 1804"/>
                  <a:gd name="T33" fmla="*/ 1637 h 2727"/>
                  <a:gd name="T34" fmla="*/ 660 w 1804"/>
                  <a:gd name="T35" fmla="*/ 1557 h 2727"/>
                  <a:gd name="T36" fmla="*/ 671 w 1804"/>
                  <a:gd name="T37" fmla="*/ 1519 h 2727"/>
                  <a:gd name="T38" fmla="*/ 714 w 1804"/>
                  <a:gd name="T39" fmla="*/ 1433 h 2727"/>
                  <a:gd name="T40" fmla="*/ 773 w 1804"/>
                  <a:gd name="T41" fmla="*/ 1304 h 2727"/>
                  <a:gd name="T42" fmla="*/ 811 w 1804"/>
                  <a:gd name="T43" fmla="*/ 1219 h 2727"/>
                  <a:gd name="T44" fmla="*/ 853 w 1804"/>
                  <a:gd name="T45" fmla="*/ 1117 h 2727"/>
                  <a:gd name="T46" fmla="*/ 875 w 1804"/>
                  <a:gd name="T47" fmla="*/ 993 h 2727"/>
                  <a:gd name="T48" fmla="*/ 923 w 1804"/>
                  <a:gd name="T49" fmla="*/ 843 h 2727"/>
                  <a:gd name="T50" fmla="*/ 939 w 1804"/>
                  <a:gd name="T51" fmla="*/ 778 h 2727"/>
                  <a:gd name="T52" fmla="*/ 956 w 1804"/>
                  <a:gd name="T53" fmla="*/ 741 h 2727"/>
                  <a:gd name="T54" fmla="*/ 982 w 1804"/>
                  <a:gd name="T55" fmla="*/ 655 h 2727"/>
                  <a:gd name="T56" fmla="*/ 988 w 1804"/>
                  <a:gd name="T57" fmla="*/ 623 h 2727"/>
                  <a:gd name="T58" fmla="*/ 1004 w 1804"/>
                  <a:gd name="T59" fmla="*/ 580 h 2727"/>
                  <a:gd name="T60" fmla="*/ 1052 w 1804"/>
                  <a:gd name="T61" fmla="*/ 413 h 2727"/>
                  <a:gd name="T62" fmla="*/ 1133 w 1804"/>
                  <a:gd name="T63" fmla="*/ 107 h 2727"/>
                  <a:gd name="T64" fmla="*/ 1176 w 1804"/>
                  <a:gd name="T65" fmla="*/ 0 h 2727"/>
                  <a:gd name="T66" fmla="*/ 1224 w 1804"/>
                  <a:gd name="T67" fmla="*/ 27 h 2727"/>
                  <a:gd name="T68" fmla="*/ 1272 w 1804"/>
                  <a:gd name="T69" fmla="*/ 139 h 2727"/>
                  <a:gd name="T70" fmla="*/ 1315 w 1804"/>
                  <a:gd name="T71" fmla="*/ 215 h 2727"/>
                  <a:gd name="T72" fmla="*/ 1347 w 1804"/>
                  <a:gd name="T73" fmla="*/ 300 h 2727"/>
                  <a:gd name="T74" fmla="*/ 1374 w 1804"/>
                  <a:gd name="T75" fmla="*/ 392 h 2727"/>
                  <a:gd name="T76" fmla="*/ 1423 w 1804"/>
                  <a:gd name="T77" fmla="*/ 612 h 2727"/>
                  <a:gd name="T78" fmla="*/ 1433 w 1804"/>
                  <a:gd name="T79" fmla="*/ 682 h 2727"/>
                  <a:gd name="T80" fmla="*/ 1455 w 1804"/>
                  <a:gd name="T81" fmla="*/ 746 h 2727"/>
                  <a:gd name="T82" fmla="*/ 1460 w 1804"/>
                  <a:gd name="T83" fmla="*/ 778 h 2727"/>
                  <a:gd name="T84" fmla="*/ 1482 w 1804"/>
                  <a:gd name="T85" fmla="*/ 843 h 2727"/>
                  <a:gd name="T86" fmla="*/ 1535 w 1804"/>
                  <a:gd name="T87" fmla="*/ 1068 h 2727"/>
                  <a:gd name="T88" fmla="*/ 1616 w 1804"/>
                  <a:gd name="T89" fmla="*/ 1444 h 2727"/>
                  <a:gd name="T90" fmla="*/ 1654 w 1804"/>
                  <a:gd name="T91" fmla="*/ 1621 h 2727"/>
                  <a:gd name="T92" fmla="*/ 1707 w 1804"/>
                  <a:gd name="T93" fmla="*/ 1895 h 2727"/>
                  <a:gd name="T94" fmla="*/ 1718 w 1804"/>
                  <a:gd name="T95" fmla="*/ 1965 h 2727"/>
                  <a:gd name="T96" fmla="*/ 1729 w 1804"/>
                  <a:gd name="T97" fmla="*/ 2035 h 2727"/>
                  <a:gd name="T98" fmla="*/ 1756 w 1804"/>
                  <a:gd name="T99" fmla="*/ 2346 h 2727"/>
                  <a:gd name="T100" fmla="*/ 1777 w 1804"/>
                  <a:gd name="T101" fmla="*/ 2566 h 2727"/>
                  <a:gd name="T102" fmla="*/ 1804 w 1804"/>
                  <a:gd name="T103" fmla="*/ 2727 h 2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04" h="2727">
                    <a:moveTo>
                      <a:pt x="0" y="2684"/>
                    </a:moveTo>
                    <a:cubicBezTo>
                      <a:pt x="17" y="2678"/>
                      <a:pt x="48" y="2657"/>
                      <a:pt x="48" y="2657"/>
                    </a:cubicBezTo>
                    <a:cubicBezTo>
                      <a:pt x="53" y="2640"/>
                      <a:pt x="81" y="2612"/>
                      <a:pt x="96" y="2598"/>
                    </a:cubicBezTo>
                    <a:cubicBezTo>
                      <a:pt x="110" y="2558"/>
                      <a:pt x="89" y="2604"/>
                      <a:pt x="118" y="2572"/>
                    </a:cubicBezTo>
                    <a:cubicBezTo>
                      <a:pt x="126" y="2562"/>
                      <a:pt x="129" y="2548"/>
                      <a:pt x="139" y="2539"/>
                    </a:cubicBezTo>
                    <a:cubicBezTo>
                      <a:pt x="144" y="2533"/>
                      <a:pt x="149" y="2528"/>
                      <a:pt x="155" y="2523"/>
                    </a:cubicBezTo>
                    <a:cubicBezTo>
                      <a:pt x="162" y="2502"/>
                      <a:pt x="177" y="2499"/>
                      <a:pt x="188" y="2480"/>
                    </a:cubicBezTo>
                    <a:cubicBezTo>
                      <a:pt x="202" y="2454"/>
                      <a:pt x="214" y="2428"/>
                      <a:pt x="231" y="2405"/>
                    </a:cubicBezTo>
                    <a:cubicBezTo>
                      <a:pt x="241" y="2370"/>
                      <a:pt x="270" y="2334"/>
                      <a:pt x="295" y="2308"/>
                    </a:cubicBezTo>
                    <a:cubicBezTo>
                      <a:pt x="303" y="2281"/>
                      <a:pt x="316" y="2264"/>
                      <a:pt x="338" y="2249"/>
                    </a:cubicBezTo>
                    <a:cubicBezTo>
                      <a:pt x="348" y="2206"/>
                      <a:pt x="334" y="2248"/>
                      <a:pt x="360" y="2212"/>
                    </a:cubicBezTo>
                    <a:cubicBezTo>
                      <a:pt x="365" y="2204"/>
                      <a:pt x="377" y="2169"/>
                      <a:pt x="381" y="2163"/>
                    </a:cubicBezTo>
                    <a:cubicBezTo>
                      <a:pt x="414" y="2103"/>
                      <a:pt x="381" y="2178"/>
                      <a:pt x="408" y="2121"/>
                    </a:cubicBezTo>
                    <a:cubicBezTo>
                      <a:pt x="420" y="2093"/>
                      <a:pt x="451" y="2040"/>
                      <a:pt x="451" y="2040"/>
                    </a:cubicBezTo>
                    <a:cubicBezTo>
                      <a:pt x="457" y="2010"/>
                      <a:pt x="474" y="1985"/>
                      <a:pt x="488" y="1959"/>
                    </a:cubicBezTo>
                    <a:cubicBezTo>
                      <a:pt x="510" y="1912"/>
                      <a:pt x="529" y="1865"/>
                      <a:pt x="553" y="1820"/>
                    </a:cubicBezTo>
                    <a:cubicBezTo>
                      <a:pt x="582" y="1761"/>
                      <a:pt x="590" y="1691"/>
                      <a:pt x="628" y="1637"/>
                    </a:cubicBezTo>
                    <a:cubicBezTo>
                      <a:pt x="635" y="1606"/>
                      <a:pt x="645" y="1584"/>
                      <a:pt x="660" y="1557"/>
                    </a:cubicBezTo>
                    <a:cubicBezTo>
                      <a:pt x="670" y="1537"/>
                      <a:pt x="662" y="1541"/>
                      <a:pt x="671" y="1519"/>
                    </a:cubicBezTo>
                    <a:cubicBezTo>
                      <a:pt x="681" y="1490"/>
                      <a:pt x="700" y="1460"/>
                      <a:pt x="714" y="1433"/>
                    </a:cubicBezTo>
                    <a:cubicBezTo>
                      <a:pt x="724" y="1387"/>
                      <a:pt x="752" y="1345"/>
                      <a:pt x="773" y="1304"/>
                    </a:cubicBezTo>
                    <a:cubicBezTo>
                      <a:pt x="786" y="1275"/>
                      <a:pt x="796" y="1246"/>
                      <a:pt x="811" y="1219"/>
                    </a:cubicBezTo>
                    <a:cubicBezTo>
                      <a:pt x="819" y="1182"/>
                      <a:pt x="837" y="1150"/>
                      <a:pt x="853" y="1117"/>
                    </a:cubicBezTo>
                    <a:cubicBezTo>
                      <a:pt x="860" y="1076"/>
                      <a:pt x="865" y="1033"/>
                      <a:pt x="875" y="993"/>
                    </a:cubicBezTo>
                    <a:cubicBezTo>
                      <a:pt x="886" y="942"/>
                      <a:pt x="908" y="892"/>
                      <a:pt x="923" y="843"/>
                    </a:cubicBezTo>
                    <a:cubicBezTo>
                      <a:pt x="929" y="821"/>
                      <a:pt x="928" y="797"/>
                      <a:pt x="939" y="778"/>
                    </a:cubicBezTo>
                    <a:cubicBezTo>
                      <a:pt x="946" y="763"/>
                      <a:pt x="951" y="755"/>
                      <a:pt x="956" y="741"/>
                    </a:cubicBezTo>
                    <a:cubicBezTo>
                      <a:pt x="964" y="711"/>
                      <a:pt x="968" y="682"/>
                      <a:pt x="982" y="655"/>
                    </a:cubicBezTo>
                    <a:cubicBezTo>
                      <a:pt x="984" y="644"/>
                      <a:pt x="984" y="633"/>
                      <a:pt x="988" y="623"/>
                    </a:cubicBezTo>
                    <a:cubicBezTo>
                      <a:pt x="992" y="608"/>
                      <a:pt x="1004" y="580"/>
                      <a:pt x="1004" y="580"/>
                    </a:cubicBezTo>
                    <a:cubicBezTo>
                      <a:pt x="1013" y="529"/>
                      <a:pt x="1032" y="460"/>
                      <a:pt x="1052" y="413"/>
                    </a:cubicBezTo>
                    <a:cubicBezTo>
                      <a:pt x="1066" y="306"/>
                      <a:pt x="1098" y="207"/>
                      <a:pt x="1133" y="107"/>
                    </a:cubicBezTo>
                    <a:cubicBezTo>
                      <a:pt x="1145" y="70"/>
                      <a:pt x="1141" y="23"/>
                      <a:pt x="1176" y="0"/>
                    </a:cubicBezTo>
                    <a:cubicBezTo>
                      <a:pt x="1195" y="6"/>
                      <a:pt x="1204" y="19"/>
                      <a:pt x="1224" y="27"/>
                    </a:cubicBezTo>
                    <a:cubicBezTo>
                      <a:pt x="1236" y="65"/>
                      <a:pt x="1261" y="100"/>
                      <a:pt x="1272" y="139"/>
                    </a:cubicBezTo>
                    <a:cubicBezTo>
                      <a:pt x="1280" y="171"/>
                      <a:pt x="1289" y="194"/>
                      <a:pt x="1315" y="215"/>
                    </a:cubicBezTo>
                    <a:cubicBezTo>
                      <a:pt x="1324" y="245"/>
                      <a:pt x="1330" y="273"/>
                      <a:pt x="1347" y="300"/>
                    </a:cubicBezTo>
                    <a:cubicBezTo>
                      <a:pt x="1355" y="331"/>
                      <a:pt x="1360" y="362"/>
                      <a:pt x="1374" y="392"/>
                    </a:cubicBezTo>
                    <a:cubicBezTo>
                      <a:pt x="1390" y="465"/>
                      <a:pt x="1410" y="537"/>
                      <a:pt x="1423" y="612"/>
                    </a:cubicBezTo>
                    <a:cubicBezTo>
                      <a:pt x="1423" y="616"/>
                      <a:pt x="1431" y="675"/>
                      <a:pt x="1433" y="682"/>
                    </a:cubicBezTo>
                    <a:cubicBezTo>
                      <a:pt x="1439" y="703"/>
                      <a:pt x="1455" y="746"/>
                      <a:pt x="1455" y="746"/>
                    </a:cubicBezTo>
                    <a:cubicBezTo>
                      <a:pt x="1456" y="756"/>
                      <a:pt x="1457" y="767"/>
                      <a:pt x="1460" y="778"/>
                    </a:cubicBezTo>
                    <a:cubicBezTo>
                      <a:pt x="1466" y="800"/>
                      <a:pt x="1482" y="843"/>
                      <a:pt x="1482" y="843"/>
                    </a:cubicBezTo>
                    <a:cubicBezTo>
                      <a:pt x="1493" y="917"/>
                      <a:pt x="1517" y="993"/>
                      <a:pt x="1535" y="1068"/>
                    </a:cubicBezTo>
                    <a:cubicBezTo>
                      <a:pt x="1541" y="1162"/>
                      <a:pt x="1571" y="1355"/>
                      <a:pt x="1616" y="1444"/>
                    </a:cubicBezTo>
                    <a:cubicBezTo>
                      <a:pt x="1625" y="1505"/>
                      <a:pt x="1633" y="1561"/>
                      <a:pt x="1654" y="1621"/>
                    </a:cubicBezTo>
                    <a:cubicBezTo>
                      <a:pt x="1666" y="1714"/>
                      <a:pt x="1691" y="1802"/>
                      <a:pt x="1707" y="1895"/>
                    </a:cubicBezTo>
                    <a:cubicBezTo>
                      <a:pt x="1724" y="1997"/>
                      <a:pt x="1700" y="1847"/>
                      <a:pt x="1718" y="1965"/>
                    </a:cubicBezTo>
                    <a:cubicBezTo>
                      <a:pt x="1721" y="1988"/>
                      <a:pt x="1729" y="2035"/>
                      <a:pt x="1729" y="2035"/>
                    </a:cubicBezTo>
                    <a:cubicBezTo>
                      <a:pt x="1736" y="2138"/>
                      <a:pt x="1736" y="2244"/>
                      <a:pt x="1756" y="2346"/>
                    </a:cubicBezTo>
                    <a:cubicBezTo>
                      <a:pt x="1761" y="2419"/>
                      <a:pt x="1769" y="2492"/>
                      <a:pt x="1777" y="2566"/>
                    </a:cubicBezTo>
                    <a:cubicBezTo>
                      <a:pt x="1782" y="2619"/>
                      <a:pt x="1804" y="2673"/>
                      <a:pt x="1804" y="2727"/>
                    </a:cubicBezTo>
                  </a:path>
                </a:pathLst>
              </a:custGeom>
              <a:noFill/>
              <a:ln w="3810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74797" name="Text Box 13">
            <a:extLst>
              <a:ext uri="{FF2B5EF4-FFF2-40B4-BE49-F238E27FC236}">
                <a16:creationId xmlns:a16="http://schemas.microsoft.com/office/drawing/2014/main" id="{8DD58BE6-151B-43B1-8C5B-19F7CC34F6C0}"/>
              </a:ext>
            </a:extLst>
          </p:cNvPr>
          <p:cNvSpPr txBox="1">
            <a:spLocks noChangeArrowheads="1"/>
          </p:cNvSpPr>
          <p:nvPr/>
        </p:nvSpPr>
        <p:spPr bwMode="auto">
          <a:xfrm>
            <a:off x="5440363" y="2095500"/>
            <a:ext cx="3871912"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FFFF00"/>
                </a:solidFill>
                <a:effectLst>
                  <a:outerShdw blurRad="38100" dist="38100" dir="2700000" algn="tl">
                    <a:srgbClr val="000000"/>
                  </a:outerShdw>
                </a:effectLst>
                <a:latin typeface="Verdana" panose="020B0604030504040204" pitchFamily="34" charset="0"/>
              </a:rPr>
              <a:t>Three different applications:</a:t>
            </a:r>
          </a:p>
          <a:p>
            <a:pPr>
              <a:spcBef>
                <a:spcPct val="50000"/>
              </a:spcBef>
            </a:pPr>
            <a:r>
              <a:rPr lang="en-US" altLang="en-US" sz="2800" b="1">
                <a:solidFill>
                  <a:srgbClr val="FFFF00"/>
                </a:solidFill>
                <a:effectLst>
                  <a:outerShdw blurRad="38100" dist="38100" dir="2700000" algn="tl">
                    <a:srgbClr val="000000"/>
                  </a:outerShdw>
                </a:effectLst>
                <a:latin typeface="Verdana" panose="020B0604030504040204" pitchFamily="34" charset="0"/>
              </a:rPr>
              <a:t>droplet spectra</a:t>
            </a:r>
            <a:endParaRPr lang="en-US" altLang="en-US" sz="4000" b="1">
              <a:solidFill>
                <a:srgbClr val="FFFF00"/>
              </a:solidFill>
              <a:effectLst>
                <a:outerShdw blurRad="38100" dist="38100" dir="2700000" algn="tl">
                  <a:srgbClr val="000000"/>
                </a:outerShdw>
              </a:effectLst>
              <a:latin typeface="Verdana" panose="020B0604030504040204" pitchFamily="34" charset="0"/>
            </a:endParaRPr>
          </a:p>
        </p:txBody>
      </p:sp>
    </p:spTree>
  </p:cSld>
  <p:clrMapOvr>
    <a:masterClrMapping/>
  </p:clrMapOvr>
  <p:transition spd="med">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a:extLst>
              <a:ext uri="{FF2B5EF4-FFF2-40B4-BE49-F238E27FC236}">
                <a16:creationId xmlns:a16="http://schemas.microsoft.com/office/drawing/2014/main" id="{E88F4781-CC2F-4C04-9D20-5FB3A946446D}"/>
              </a:ext>
            </a:extLst>
          </p:cNvPr>
          <p:cNvSpPr>
            <a:spLocks noGrp="1" noChangeArrowheads="1"/>
          </p:cNvSpPr>
          <p:nvPr>
            <p:ph type="title"/>
          </p:nvPr>
        </p:nvSpPr>
        <p:spPr>
          <a:xfrm>
            <a:off x="771525" y="609600"/>
            <a:ext cx="8743950" cy="930275"/>
          </a:xfrm>
        </p:spPr>
        <p:txBody>
          <a:bodyPr/>
          <a:lstStyle/>
          <a:p>
            <a:r>
              <a:rPr lang="en-US" altLang="en-US" sz="4400"/>
              <a:t>Relative Span</a:t>
            </a:r>
            <a:endParaRPr lang="en-US" altLang="en-US"/>
          </a:p>
        </p:txBody>
      </p:sp>
      <p:sp>
        <p:nvSpPr>
          <p:cNvPr id="275459" name="Text Box 3">
            <a:extLst>
              <a:ext uri="{FF2B5EF4-FFF2-40B4-BE49-F238E27FC236}">
                <a16:creationId xmlns:a16="http://schemas.microsoft.com/office/drawing/2014/main" id="{FC75520F-DA4A-4BA0-A1B2-5BD4CF082993}"/>
              </a:ext>
            </a:extLst>
          </p:cNvPr>
          <p:cNvSpPr txBox="1">
            <a:spLocks noChangeArrowheads="1"/>
          </p:cNvSpPr>
          <p:nvPr>
            <p:ph type="body" idx="1"/>
          </p:nvPr>
        </p:nvSpPr>
        <p:spPr>
          <a:xfrm>
            <a:off x="536575" y="2235200"/>
            <a:ext cx="9217025" cy="935038"/>
          </a:xfrm>
          <a:solidFill>
            <a:schemeClr val="bg1"/>
          </a:solidFill>
          <a:ln w="25400" cap="sq">
            <a:solidFill>
              <a:schemeClr val="tx1"/>
            </a:solidFill>
            <a:miter lim="800000"/>
            <a:headEnd type="none" w="sm" len="sm"/>
            <a:tailEnd type="none" w="sm" len="sm"/>
          </a:ln>
        </p:spPr>
        <p:txBody>
          <a:bodyPr lIns="92075" tIns="46038" rIns="92075" bIns="46038"/>
          <a:lstStyle/>
          <a:p>
            <a:pPr algn="ctr">
              <a:spcBef>
                <a:spcPct val="0"/>
              </a:spcBef>
              <a:buFontTx/>
              <a:buNone/>
            </a:pPr>
            <a:r>
              <a:rPr lang="en-US" altLang="en-US" sz="4800">
                <a:solidFill>
                  <a:schemeClr val="tx1"/>
                </a:solidFill>
                <a:effectLst>
                  <a:outerShdw blurRad="38100" dist="38100" dir="2700000" algn="tl">
                    <a:srgbClr val="C0C0C0"/>
                  </a:outerShdw>
                </a:effectLst>
              </a:rPr>
              <a:t>RS = (VD0.9 – VD0.1)/VMD</a:t>
            </a:r>
          </a:p>
        </p:txBody>
      </p:sp>
      <p:sp>
        <p:nvSpPr>
          <p:cNvPr id="275460" name="Text Box 4">
            <a:extLst>
              <a:ext uri="{FF2B5EF4-FFF2-40B4-BE49-F238E27FC236}">
                <a16:creationId xmlns:a16="http://schemas.microsoft.com/office/drawing/2014/main" id="{C4109A5B-2488-4ABF-A9C9-42D21A7DD44E}"/>
              </a:ext>
            </a:extLst>
          </p:cNvPr>
          <p:cNvSpPr txBox="1">
            <a:spLocks noChangeArrowheads="1"/>
          </p:cNvSpPr>
          <p:nvPr/>
        </p:nvSpPr>
        <p:spPr bwMode="auto">
          <a:xfrm>
            <a:off x="884238" y="3429000"/>
            <a:ext cx="8516937" cy="666750"/>
          </a:xfrm>
          <a:prstGeom prst="rect">
            <a:avLst/>
          </a:prstGeom>
          <a:solidFill>
            <a:srgbClr val="008000"/>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600"/>
              <a:t>VD0.9 = 400, </a:t>
            </a:r>
            <a:r>
              <a:rPr lang="en-US" altLang="en-US" sz="3600" b="1">
                <a:solidFill>
                  <a:srgbClr val="FFDC14"/>
                </a:solidFill>
              </a:rPr>
              <a:t>VMD = 300</a:t>
            </a:r>
            <a:r>
              <a:rPr lang="en-US" altLang="en-US" sz="3600"/>
              <a:t>, VD0.1 = 100 (A)</a:t>
            </a:r>
          </a:p>
        </p:txBody>
      </p:sp>
      <p:sp>
        <p:nvSpPr>
          <p:cNvPr id="275461" name="Text Box 5">
            <a:extLst>
              <a:ext uri="{FF2B5EF4-FFF2-40B4-BE49-F238E27FC236}">
                <a16:creationId xmlns:a16="http://schemas.microsoft.com/office/drawing/2014/main" id="{546C2E0E-7026-4D1D-987D-7C51CA95A480}"/>
              </a:ext>
            </a:extLst>
          </p:cNvPr>
          <p:cNvSpPr txBox="1">
            <a:spLocks noChangeArrowheads="1"/>
          </p:cNvSpPr>
          <p:nvPr/>
        </p:nvSpPr>
        <p:spPr bwMode="auto">
          <a:xfrm>
            <a:off x="871538" y="4371975"/>
            <a:ext cx="8542337" cy="666750"/>
          </a:xfrm>
          <a:prstGeom prst="rect">
            <a:avLst/>
          </a:prstGeom>
          <a:solidFill>
            <a:srgbClr val="008000"/>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600"/>
              <a:t>VD0.9 = 625, </a:t>
            </a:r>
            <a:r>
              <a:rPr lang="en-US" altLang="en-US" sz="3600" b="1">
                <a:solidFill>
                  <a:srgbClr val="FF6200"/>
                </a:solidFill>
              </a:rPr>
              <a:t>VMD = 300</a:t>
            </a:r>
            <a:r>
              <a:rPr lang="en-US" altLang="en-US" sz="3600"/>
              <a:t>, VD0.1 = 25   (B)</a:t>
            </a:r>
          </a:p>
        </p:txBody>
      </p:sp>
      <p:sp>
        <p:nvSpPr>
          <p:cNvPr id="275463" name="Text Box 7">
            <a:extLst>
              <a:ext uri="{FF2B5EF4-FFF2-40B4-BE49-F238E27FC236}">
                <a16:creationId xmlns:a16="http://schemas.microsoft.com/office/drawing/2014/main" id="{40F86C7B-C504-44CD-901D-125DEAAA162E}"/>
              </a:ext>
            </a:extLst>
          </p:cNvPr>
          <p:cNvSpPr txBox="1">
            <a:spLocks noChangeArrowheads="1"/>
          </p:cNvSpPr>
          <p:nvPr/>
        </p:nvSpPr>
        <p:spPr bwMode="auto">
          <a:xfrm>
            <a:off x="884238" y="5295900"/>
            <a:ext cx="8516937" cy="666750"/>
          </a:xfrm>
          <a:prstGeom prst="rect">
            <a:avLst/>
          </a:prstGeom>
          <a:solidFill>
            <a:srgbClr val="008000"/>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600"/>
              <a:t>VD0.9 = 500, </a:t>
            </a:r>
            <a:r>
              <a:rPr lang="en-US" altLang="en-US" sz="3600" b="1">
                <a:solidFill>
                  <a:srgbClr val="800040"/>
                </a:solidFill>
              </a:rPr>
              <a:t>VMD = 300</a:t>
            </a:r>
            <a:r>
              <a:rPr lang="en-US" altLang="en-US" sz="3600"/>
              <a:t>, VD0.1 = 200 (C)</a:t>
            </a: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54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546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54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60" grpId="0" animBg="1"/>
      <p:bldP spid="275461" grpId="0" animBg="1"/>
      <p:bldP spid="27546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a:extLst>
              <a:ext uri="{FF2B5EF4-FFF2-40B4-BE49-F238E27FC236}">
                <a16:creationId xmlns:a16="http://schemas.microsoft.com/office/drawing/2014/main" id="{46CB0F5E-658B-48DB-BFF4-7ECA571DE845}"/>
              </a:ext>
            </a:extLst>
          </p:cNvPr>
          <p:cNvSpPr>
            <a:spLocks noGrp="1" noChangeArrowheads="1"/>
          </p:cNvSpPr>
          <p:nvPr>
            <p:ph type="title"/>
          </p:nvPr>
        </p:nvSpPr>
        <p:spPr>
          <a:xfrm>
            <a:off x="771525" y="609600"/>
            <a:ext cx="8743950" cy="930275"/>
          </a:xfrm>
        </p:spPr>
        <p:txBody>
          <a:bodyPr/>
          <a:lstStyle/>
          <a:p>
            <a:r>
              <a:rPr lang="en-US" altLang="en-US" sz="4400"/>
              <a:t>Relative Span</a:t>
            </a:r>
            <a:endParaRPr lang="en-US" altLang="en-US"/>
          </a:p>
        </p:txBody>
      </p:sp>
      <p:sp>
        <p:nvSpPr>
          <p:cNvPr id="372739" name="Text Box 3">
            <a:extLst>
              <a:ext uri="{FF2B5EF4-FFF2-40B4-BE49-F238E27FC236}">
                <a16:creationId xmlns:a16="http://schemas.microsoft.com/office/drawing/2014/main" id="{AE481CBB-418C-4C4B-AEF6-31E378D6C676}"/>
              </a:ext>
            </a:extLst>
          </p:cNvPr>
          <p:cNvSpPr txBox="1">
            <a:spLocks noChangeArrowheads="1"/>
          </p:cNvSpPr>
          <p:nvPr>
            <p:ph type="body" idx="1"/>
          </p:nvPr>
        </p:nvSpPr>
        <p:spPr>
          <a:xfrm>
            <a:off x="536575" y="2235200"/>
            <a:ext cx="9217025" cy="935038"/>
          </a:xfrm>
          <a:solidFill>
            <a:schemeClr val="bg1"/>
          </a:solidFill>
          <a:ln w="25400" cap="sq">
            <a:solidFill>
              <a:schemeClr val="tx1"/>
            </a:solidFill>
            <a:miter lim="800000"/>
            <a:headEnd type="none" w="sm" len="sm"/>
            <a:tailEnd type="none" w="sm" len="sm"/>
          </a:ln>
        </p:spPr>
        <p:txBody>
          <a:bodyPr lIns="92075" tIns="46038" rIns="92075" bIns="46038"/>
          <a:lstStyle/>
          <a:p>
            <a:pPr algn="ctr">
              <a:spcBef>
                <a:spcPct val="0"/>
              </a:spcBef>
              <a:buFontTx/>
              <a:buNone/>
            </a:pPr>
            <a:r>
              <a:rPr lang="en-US" altLang="en-US" sz="4800">
                <a:solidFill>
                  <a:schemeClr val="tx1"/>
                </a:solidFill>
                <a:effectLst>
                  <a:outerShdw blurRad="38100" dist="38100" dir="2700000" algn="tl">
                    <a:srgbClr val="C0C0C0"/>
                  </a:outerShdw>
                </a:effectLst>
              </a:rPr>
              <a:t>RS = (VD0.9 – VD0.1)/VMD</a:t>
            </a:r>
          </a:p>
        </p:txBody>
      </p:sp>
      <p:sp>
        <p:nvSpPr>
          <p:cNvPr id="372740" name="Text Box 4">
            <a:extLst>
              <a:ext uri="{FF2B5EF4-FFF2-40B4-BE49-F238E27FC236}">
                <a16:creationId xmlns:a16="http://schemas.microsoft.com/office/drawing/2014/main" id="{FBC26B9A-7EF4-4329-A10C-F9DB1213016A}"/>
              </a:ext>
            </a:extLst>
          </p:cNvPr>
          <p:cNvSpPr txBox="1">
            <a:spLocks noChangeArrowheads="1"/>
          </p:cNvSpPr>
          <p:nvPr/>
        </p:nvSpPr>
        <p:spPr bwMode="auto">
          <a:xfrm>
            <a:off x="884238" y="3429000"/>
            <a:ext cx="8516937" cy="666750"/>
          </a:xfrm>
          <a:prstGeom prst="rect">
            <a:avLst/>
          </a:prstGeom>
          <a:solidFill>
            <a:srgbClr val="008000"/>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600" b="1">
                <a:solidFill>
                  <a:srgbClr val="FFFF00"/>
                </a:solidFill>
              </a:rPr>
              <a:t>RS (A)</a:t>
            </a:r>
            <a:r>
              <a:rPr lang="en-US" altLang="en-US" sz="3600"/>
              <a:t> = (400 - 100) </a:t>
            </a:r>
            <a:r>
              <a:rPr lang="en-US" altLang="en-US" sz="3600">
                <a:sym typeface="Symbol" panose="05050102010706020507" pitchFamily="18" charset="2"/>
              </a:rPr>
              <a:t> 300 = 300  300 = </a:t>
            </a:r>
            <a:r>
              <a:rPr lang="en-US" altLang="en-US" sz="3600" b="1">
                <a:solidFill>
                  <a:srgbClr val="FFFF00"/>
                </a:solidFill>
              </a:rPr>
              <a:t>1</a:t>
            </a:r>
            <a:endParaRPr lang="en-US" altLang="en-US" sz="3600">
              <a:sym typeface="Symbol" panose="05050102010706020507" pitchFamily="18" charset="2"/>
            </a:endParaRPr>
          </a:p>
        </p:txBody>
      </p:sp>
      <p:sp>
        <p:nvSpPr>
          <p:cNvPr id="372741" name="Text Box 5">
            <a:extLst>
              <a:ext uri="{FF2B5EF4-FFF2-40B4-BE49-F238E27FC236}">
                <a16:creationId xmlns:a16="http://schemas.microsoft.com/office/drawing/2014/main" id="{11BFA18F-3824-42B0-9383-3F12012BEA00}"/>
              </a:ext>
            </a:extLst>
          </p:cNvPr>
          <p:cNvSpPr txBox="1">
            <a:spLocks noChangeArrowheads="1"/>
          </p:cNvSpPr>
          <p:nvPr/>
        </p:nvSpPr>
        <p:spPr bwMode="auto">
          <a:xfrm>
            <a:off x="871538" y="4371975"/>
            <a:ext cx="8542337" cy="666750"/>
          </a:xfrm>
          <a:prstGeom prst="rect">
            <a:avLst/>
          </a:prstGeom>
          <a:solidFill>
            <a:srgbClr val="008000"/>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600" b="1">
                <a:solidFill>
                  <a:srgbClr val="FF6200"/>
                </a:solidFill>
              </a:rPr>
              <a:t>RS (B)</a:t>
            </a:r>
            <a:r>
              <a:rPr lang="en-US" altLang="en-US" sz="3600"/>
              <a:t> = (625 - 25) </a:t>
            </a:r>
            <a:r>
              <a:rPr lang="en-US" altLang="en-US" sz="3600">
                <a:sym typeface="Symbol" panose="05050102010706020507" pitchFamily="18" charset="2"/>
              </a:rPr>
              <a:t> 300 = 600  300 = </a:t>
            </a:r>
            <a:r>
              <a:rPr lang="en-US" altLang="en-US" sz="3600" b="1">
                <a:solidFill>
                  <a:srgbClr val="FF6200"/>
                </a:solidFill>
              </a:rPr>
              <a:t>2</a:t>
            </a:r>
            <a:endParaRPr lang="en-US" altLang="en-US" sz="3600">
              <a:solidFill>
                <a:srgbClr val="FFFF00"/>
              </a:solidFill>
            </a:endParaRPr>
          </a:p>
        </p:txBody>
      </p:sp>
      <p:sp>
        <p:nvSpPr>
          <p:cNvPr id="372742" name="Text Box 6">
            <a:extLst>
              <a:ext uri="{FF2B5EF4-FFF2-40B4-BE49-F238E27FC236}">
                <a16:creationId xmlns:a16="http://schemas.microsoft.com/office/drawing/2014/main" id="{30806C54-7CAF-483F-9C4B-BC4AF4BC5617}"/>
              </a:ext>
            </a:extLst>
          </p:cNvPr>
          <p:cNvSpPr txBox="1">
            <a:spLocks noChangeArrowheads="1"/>
          </p:cNvSpPr>
          <p:nvPr/>
        </p:nvSpPr>
        <p:spPr bwMode="auto">
          <a:xfrm>
            <a:off x="884238" y="5295900"/>
            <a:ext cx="8516937" cy="666750"/>
          </a:xfrm>
          <a:prstGeom prst="rect">
            <a:avLst/>
          </a:prstGeom>
          <a:solidFill>
            <a:srgbClr val="008000"/>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600" b="1">
                <a:solidFill>
                  <a:srgbClr val="800040"/>
                </a:solidFill>
              </a:rPr>
              <a:t>RS (C)</a:t>
            </a:r>
            <a:r>
              <a:rPr lang="en-US" altLang="en-US" sz="3600"/>
              <a:t> = (500 - 200) </a:t>
            </a:r>
            <a:r>
              <a:rPr lang="en-US" altLang="en-US" sz="3600">
                <a:sym typeface="Symbol" panose="05050102010706020507" pitchFamily="18" charset="2"/>
              </a:rPr>
              <a:t> 300 = 300  300 = </a:t>
            </a:r>
            <a:r>
              <a:rPr lang="en-US" altLang="en-US" sz="3600" b="1">
                <a:solidFill>
                  <a:srgbClr val="800040"/>
                </a:solidFill>
              </a:rPr>
              <a:t>1</a:t>
            </a:r>
            <a:endParaRPr lang="en-US" altLang="en-US" sz="3600" b="1">
              <a:solidFill>
                <a:srgbClr val="FFFF00"/>
              </a:solidFill>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27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27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27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40" grpId="0" animBg="1"/>
      <p:bldP spid="372741" grpId="0" animBg="1"/>
      <p:bldP spid="37274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a:extLst>
              <a:ext uri="{FF2B5EF4-FFF2-40B4-BE49-F238E27FC236}">
                <a16:creationId xmlns:a16="http://schemas.microsoft.com/office/drawing/2014/main" id="{1E58A20E-27C8-4905-B911-55521D06DEB1}"/>
              </a:ext>
            </a:extLst>
          </p:cNvPr>
          <p:cNvSpPr>
            <a:spLocks noGrp="1" noChangeArrowheads="1"/>
          </p:cNvSpPr>
          <p:nvPr>
            <p:ph type="title" idx="4294967295"/>
          </p:nvPr>
        </p:nvSpPr>
        <p:spPr>
          <a:xfrm>
            <a:off x="576263" y="309563"/>
            <a:ext cx="9142412" cy="1217612"/>
          </a:xfrm>
        </p:spPr>
        <p:txBody>
          <a:bodyPr/>
          <a:lstStyle/>
          <a:p>
            <a:r>
              <a:rPr lang="en-US" altLang="en-US" sz="3600"/>
              <a:t>Relative Span: Visual Comparison</a:t>
            </a:r>
            <a:endParaRPr lang="en-US" altLang="en-US"/>
          </a:p>
        </p:txBody>
      </p:sp>
      <p:sp>
        <p:nvSpPr>
          <p:cNvPr id="335896" name="Text Box 24">
            <a:extLst>
              <a:ext uri="{FF2B5EF4-FFF2-40B4-BE49-F238E27FC236}">
                <a16:creationId xmlns:a16="http://schemas.microsoft.com/office/drawing/2014/main" id="{692ADB1F-DA94-454B-A98D-FC017B628B85}"/>
              </a:ext>
            </a:extLst>
          </p:cNvPr>
          <p:cNvSpPr txBox="1">
            <a:spLocks noChangeArrowheads="1"/>
          </p:cNvSpPr>
          <p:nvPr/>
        </p:nvSpPr>
        <p:spPr bwMode="auto">
          <a:xfrm>
            <a:off x="5995988" y="2520950"/>
            <a:ext cx="3876675" cy="1814513"/>
          </a:xfrm>
          <a:prstGeom prst="rect">
            <a:avLst/>
          </a:prstGeom>
          <a:solidFill>
            <a:srgbClr val="008000"/>
          </a:solidFill>
          <a:ln w="12700">
            <a:solidFill>
              <a:srgbClr val="FF99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FFDC14"/>
                </a:solidFill>
                <a:latin typeface="Verdana" panose="020B0604030504040204" pitchFamily="34" charset="0"/>
              </a:rPr>
              <a:t>A = yellow</a:t>
            </a:r>
            <a:endParaRPr lang="en-US" altLang="en-US" sz="2800" b="1">
              <a:latin typeface="Verdana" panose="020B0604030504040204" pitchFamily="34" charset="0"/>
            </a:endParaRPr>
          </a:p>
          <a:p>
            <a:pPr>
              <a:spcBef>
                <a:spcPct val="50000"/>
              </a:spcBef>
            </a:pPr>
            <a:r>
              <a:rPr lang="en-US" altLang="en-US" sz="2800" b="1">
                <a:solidFill>
                  <a:srgbClr val="FF8000"/>
                </a:solidFill>
                <a:latin typeface="Verdana" panose="020B0604030504040204" pitchFamily="34" charset="0"/>
              </a:rPr>
              <a:t>B = orange</a:t>
            </a:r>
            <a:endParaRPr lang="en-US" altLang="en-US" sz="2800" b="1">
              <a:latin typeface="Verdana" panose="020B0604030504040204" pitchFamily="34" charset="0"/>
            </a:endParaRPr>
          </a:p>
          <a:p>
            <a:pPr>
              <a:spcBef>
                <a:spcPct val="50000"/>
              </a:spcBef>
            </a:pPr>
            <a:r>
              <a:rPr lang="en-US" altLang="en-US" sz="2800" b="1">
                <a:solidFill>
                  <a:srgbClr val="800040"/>
                </a:solidFill>
                <a:latin typeface="Verdana" panose="020B0604030504040204" pitchFamily="34" charset="0"/>
              </a:rPr>
              <a:t>C = maroon </a:t>
            </a:r>
            <a:r>
              <a:rPr lang="en-US" altLang="en-US" sz="2800">
                <a:solidFill>
                  <a:srgbClr val="800040"/>
                </a:solidFill>
                <a:latin typeface="Verdana" panose="020B0604030504040204" pitchFamily="34" charset="0"/>
              </a:rPr>
              <a:t>(ideal)</a:t>
            </a:r>
            <a:endParaRPr lang="en-US" altLang="en-US" sz="2800" b="1">
              <a:latin typeface="Verdana" panose="020B0604030504040204" pitchFamily="34" charset="0"/>
            </a:endParaRPr>
          </a:p>
        </p:txBody>
      </p:sp>
      <p:grpSp>
        <p:nvGrpSpPr>
          <p:cNvPr id="335956" name="Group 84">
            <a:extLst>
              <a:ext uri="{FF2B5EF4-FFF2-40B4-BE49-F238E27FC236}">
                <a16:creationId xmlns:a16="http://schemas.microsoft.com/office/drawing/2014/main" id="{E02F9A46-1ECA-4B7E-A0A7-35E16ABD3E5B}"/>
              </a:ext>
            </a:extLst>
          </p:cNvPr>
          <p:cNvGrpSpPr>
            <a:grpSpLocks/>
          </p:cNvGrpSpPr>
          <p:nvPr/>
        </p:nvGrpSpPr>
        <p:grpSpPr bwMode="auto">
          <a:xfrm>
            <a:off x="736600" y="1379538"/>
            <a:ext cx="8304213" cy="5105400"/>
            <a:chOff x="464" y="806"/>
            <a:chExt cx="5231" cy="3216"/>
          </a:xfrm>
        </p:grpSpPr>
        <p:sp>
          <p:nvSpPr>
            <p:cNvPr id="335924" name="Line 52">
              <a:extLst>
                <a:ext uri="{FF2B5EF4-FFF2-40B4-BE49-F238E27FC236}">
                  <a16:creationId xmlns:a16="http://schemas.microsoft.com/office/drawing/2014/main" id="{ABBCF7ED-879A-494E-A6AE-D73A36D480DF}"/>
                </a:ext>
              </a:extLst>
            </p:cNvPr>
            <p:cNvSpPr>
              <a:spLocks noChangeShapeType="1"/>
            </p:cNvSpPr>
            <p:nvPr/>
          </p:nvSpPr>
          <p:spPr bwMode="auto">
            <a:xfrm flipH="1" flipV="1">
              <a:off x="2174" y="806"/>
              <a:ext cx="6" cy="2809"/>
            </a:xfrm>
            <a:prstGeom prst="line">
              <a:avLst/>
            </a:prstGeom>
            <a:noFill/>
            <a:ln w="25400">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35955" name="Group 83">
              <a:extLst>
                <a:ext uri="{FF2B5EF4-FFF2-40B4-BE49-F238E27FC236}">
                  <a16:creationId xmlns:a16="http://schemas.microsoft.com/office/drawing/2014/main" id="{BE7B2878-B169-43BC-A841-6AB065230D19}"/>
                </a:ext>
              </a:extLst>
            </p:cNvPr>
            <p:cNvGrpSpPr>
              <a:grpSpLocks/>
            </p:cNvGrpSpPr>
            <p:nvPr/>
          </p:nvGrpSpPr>
          <p:grpSpPr bwMode="auto">
            <a:xfrm>
              <a:off x="464" y="837"/>
              <a:ext cx="5231" cy="3185"/>
              <a:chOff x="485" y="837"/>
              <a:chExt cx="5231" cy="3185"/>
            </a:xfrm>
          </p:grpSpPr>
          <p:sp>
            <p:nvSpPr>
              <p:cNvPr id="335878" name="Line 6">
                <a:extLst>
                  <a:ext uri="{FF2B5EF4-FFF2-40B4-BE49-F238E27FC236}">
                    <a16:creationId xmlns:a16="http://schemas.microsoft.com/office/drawing/2014/main" id="{51F5C2EA-8C7F-48CA-A4B6-3A3A531A8678}"/>
                  </a:ext>
                </a:extLst>
              </p:cNvPr>
              <p:cNvSpPr>
                <a:spLocks noChangeShapeType="1"/>
              </p:cNvSpPr>
              <p:nvPr/>
            </p:nvSpPr>
            <p:spPr bwMode="auto">
              <a:xfrm>
                <a:off x="491" y="837"/>
                <a:ext cx="4" cy="2823"/>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5880" name="Line 8">
                <a:extLst>
                  <a:ext uri="{FF2B5EF4-FFF2-40B4-BE49-F238E27FC236}">
                    <a16:creationId xmlns:a16="http://schemas.microsoft.com/office/drawing/2014/main" id="{7F1DF325-5B18-46A5-9D56-5D4CFE82B883}"/>
                  </a:ext>
                </a:extLst>
              </p:cNvPr>
              <p:cNvSpPr>
                <a:spLocks noChangeShapeType="1"/>
              </p:cNvSpPr>
              <p:nvPr/>
            </p:nvSpPr>
            <p:spPr bwMode="auto">
              <a:xfrm>
                <a:off x="485" y="3667"/>
                <a:ext cx="5231"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5881" name="Text Box 9">
                <a:extLst>
                  <a:ext uri="{FF2B5EF4-FFF2-40B4-BE49-F238E27FC236}">
                    <a16:creationId xmlns:a16="http://schemas.microsoft.com/office/drawing/2014/main" id="{A7E0DD0C-E650-4F60-8D62-655D2647C009}"/>
                  </a:ext>
                </a:extLst>
              </p:cNvPr>
              <p:cNvSpPr txBox="1">
                <a:spLocks noChangeArrowheads="1"/>
              </p:cNvSpPr>
              <p:nvPr/>
            </p:nvSpPr>
            <p:spPr bwMode="auto">
              <a:xfrm>
                <a:off x="817" y="3734"/>
                <a:ext cx="479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solidFill>
                      <a:schemeClr val="bg1"/>
                    </a:solidFill>
                  </a:rPr>
                  <a:t>100	200	300	400	500	600	700</a:t>
                </a:r>
              </a:p>
            </p:txBody>
          </p:sp>
          <p:sp>
            <p:nvSpPr>
              <p:cNvPr id="335935" name="Freeform 63">
                <a:extLst>
                  <a:ext uri="{FF2B5EF4-FFF2-40B4-BE49-F238E27FC236}">
                    <a16:creationId xmlns:a16="http://schemas.microsoft.com/office/drawing/2014/main" id="{D5B61FE3-CB7E-4C57-8FAE-80A74569E2E7}"/>
                  </a:ext>
                </a:extLst>
              </p:cNvPr>
              <p:cNvSpPr>
                <a:spLocks/>
              </p:cNvSpPr>
              <p:nvPr/>
            </p:nvSpPr>
            <p:spPr bwMode="auto">
              <a:xfrm>
                <a:off x="640" y="2268"/>
                <a:ext cx="3278" cy="1380"/>
              </a:xfrm>
              <a:custGeom>
                <a:avLst/>
                <a:gdLst>
                  <a:gd name="T0" fmla="*/ 0 w 3455"/>
                  <a:gd name="T1" fmla="*/ 1477 h 1477"/>
                  <a:gd name="T2" fmla="*/ 67 w 3455"/>
                  <a:gd name="T3" fmla="*/ 1437 h 1477"/>
                  <a:gd name="T4" fmla="*/ 163 w 3455"/>
                  <a:gd name="T5" fmla="*/ 1381 h 1477"/>
                  <a:gd name="T6" fmla="*/ 258 w 3455"/>
                  <a:gd name="T7" fmla="*/ 1326 h 1477"/>
                  <a:gd name="T8" fmla="*/ 353 w 3455"/>
                  <a:gd name="T9" fmla="*/ 1264 h 1477"/>
                  <a:gd name="T10" fmla="*/ 453 w 3455"/>
                  <a:gd name="T11" fmla="*/ 1186 h 1477"/>
                  <a:gd name="T12" fmla="*/ 621 w 3455"/>
                  <a:gd name="T13" fmla="*/ 1007 h 1477"/>
                  <a:gd name="T14" fmla="*/ 644 w 3455"/>
                  <a:gd name="T15" fmla="*/ 990 h 1477"/>
                  <a:gd name="T16" fmla="*/ 677 w 3455"/>
                  <a:gd name="T17" fmla="*/ 945 h 1477"/>
                  <a:gd name="T18" fmla="*/ 761 w 3455"/>
                  <a:gd name="T19" fmla="*/ 844 h 1477"/>
                  <a:gd name="T20" fmla="*/ 812 w 3455"/>
                  <a:gd name="T21" fmla="*/ 744 h 1477"/>
                  <a:gd name="T22" fmla="*/ 845 w 3455"/>
                  <a:gd name="T23" fmla="*/ 699 h 1477"/>
                  <a:gd name="T24" fmla="*/ 901 w 3455"/>
                  <a:gd name="T25" fmla="*/ 604 h 1477"/>
                  <a:gd name="T26" fmla="*/ 968 w 3455"/>
                  <a:gd name="T27" fmla="*/ 509 h 1477"/>
                  <a:gd name="T28" fmla="*/ 1058 w 3455"/>
                  <a:gd name="T29" fmla="*/ 436 h 1477"/>
                  <a:gd name="T30" fmla="*/ 1170 w 3455"/>
                  <a:gd name="T31" fmla="*/ 319 h 1477"/>
                  <a:gd name="T32" fmla="*/ 1254 w 3455"/>
                  <a:gd name="T33" fmla="*/ 212 h 1477"/>
                  <a:gd name="T34" fmla="*/ 1321 w 3455"/>
                  <a:gd name="T35" fmla="*/ 151 h 1477"/>
                  <a:gd name="T36" fmla="*/ 1388 w 3455"/>
                  <a:gd name="T37" fmla="*/ 112 h 1477"/>
                  <a:gd name="T38" fmla="*/ 1472 w 3455"/>
                  <a:gd name="T39" fmla="*/ 67 h 1477"/>
                  <a:gd name="T40" fmla="*/ 1595 w 3455"/>
                  <a:gd name="T41" fmla="*/ 0 h 1477"/>
                  <a:gd name="T42" fmla="*/ 1701 w 3455"/>
                  <a:gd name="T43" fmla="*/ 22 h 1477"/>
                  <a:gd name="T44" fmla="*/ 1785 w 3455"/>
                  <a:gd name="T45" fmla="*/ 67 h 1477"/>
                  <a:gd name="T46" fmla="*/ 1835 w 3455"/>
                  <a:gd name="T47" fmla="*/ 100 h 1477"/>
                  <a:gd name="T48" fmla="*/ 1869 w 3455"/>
                  <a:gd name="T49" fmla="*/ 117 h 1477"/>
                  <a:gd name="T50" fmla="*/ 1914 w 3455"/>
                  <a:gd name="T51" fmla="*/ 145 h 1477"/>
                  <a:gd name="T52" fmla="*/ 1947 w 3455"/>
                  <a:gd name="T53" fmla="*/ 207 h 1477"/>
                  <a:gd name="T54" fmla="*/ 2042 w 3455"/>
                  <a:gd name="T55" fmla="*/ 285 h 1477"/>
                  <a:gd name="T56" fmla="*/ 2087 w 3455"/>
                  <a:gd name="T57" fmla="*/ 347 h 1477"/>
                  <a:gd name="T58" fmla="*/ 2109 w 3455"/>
                  <a:gd name="T59" fmla="*/ 375 h 1477"/>
                  <a:gd name="T60" fmla="*/ 2165 w 3455"/>
                  <a:gd name="T61" fmla="*/ 447 h 1477"/>
                  <a:gd name="T62" fmla="*/ 2205 w 3455"/>
                  <a:gd name="T63" fmla="*/ 498 h 1477"/>
                  <a:gd name="T64" fmla="*/ 2233 w 3455"/>
                  <a:gd name="T65" fmla="*/ 526 h 1477"/>
                  <a:gd name="T66" fmla="*/ 2261 w 3455"/>
                  <a:gd name="T67" fmla="*/ 576 h 1477"/>
                  <a:gd name="T68" fmla="*/ 2328 w 3455"/>
                  <a:gd name="T69" fmla="*/ 660 h 1477"/>
                  <a:gd name="T70" fmla="*/ 2378 w 3455"/>
                  <a:gd name="T71" fmla="*/ 693 h 1477"/>
                  <a:gd name="T72" fmla="*/ 2484 w 3455"/>
                  <a:gd name="T73" fmla="*/ 800 h 1477"/>
                  <a:gd name="T74" fmla="*/ 2518 w 3455"/>
                  <a:gd name="T75" fmla="*/ 856 h 1477"/>
                  <a:gd name="T76" fmla="*/ 2546 w 3455"/>
                  <a:gd name="T77" fmla="*/ 861 h 1477"/>
                  <a:gd name="T78" fmla="*/ 2574 w 3455"/>
                  <a:gd name="T79" fmla="*/ 906 h 1477"/>
                  <a:gd name="T80" fmla="*/ 2658 w 3455"/>
                  <a:gd name="T81" fmla="*/ 956 h 1477"/>
                  <a:gd name="T82" fmla="*/ 2736 w 3455"/>
                  <a:gd name="T83" fmla="*/ 995 h 1477"/>
                  <a:gd name="T84" fmla="*/ 2803 w 3455"/>
                  <a:gd name="T85" fmla="*/ 1040 h 1477"/>
                  <a:gd name="T86" fmla="*/ 2848 w 3455"/>
                  <a:gd name="T87" fmla="*/ 1074 h 1477"/>
                  <a:gd name="T88" fmla="*/ 2960 w 3455"/>
                  <a:gd name="T89" fmla="*/ 1163 h 1477"/>
                  <a:gd name="T90" fmla="*/ 3049 w 3455"/>
                  <a:gd name="T91" fmla="*/ 1219 h 1477"/>
                  <a:gd name="T92" fmla="*/ 3083 w 3455"/>
                  <a:gd name="T93" fmla="*/ 1236 h 1477"/>
                  <a:gd name="T94" fmla="*/ 3122 w 3455"/>
                  <a:gd name="T95" fmla="*/ 1258 h 1477"/>
                  <a:gd name="T96" fmla="*/ 3234 w 3455"/>
                  <a:gd name="T97" fmla="*/ 1326 h 1477"/>
                  <a:gd name="T98" fmla="*/ 3307 w 3455"/>
                  <a:gd name="T99" fmla="*/ 1365 h 1477"/>
                  <a:gd name="T100" fmla="*/ 3324 w 3455"/>
                  <a:gd name="T101" fmla="*/ 1376 h 1477"/>
                  <a:gd name="T102" fmla="*/ 3346 w 3455"/>
                  <a:gd name="T103" fmla="*/ 1381 h 1477"/>
                  <a:gd name="T104" fmla="*/ 3385 w 3455"/>
                  <a:gd name="T105" fmla="*/ 1415 h 1477"/>
                  <a:gd name="T106" fmla="*/ 3413 w 3455"/>
                  <a:gd name="T107" fmla="*/ 1437 h 1477"/>
                  <a:gd name="T108" fmla="*/ 3424 w 3455"/>
                  <a:gd name="T109" fmla="*/ 1449 h 1477"/>
                  <a:gd name="T110" fmla="*/ 3452 w 3455"/>
                  <a:gd name="T111" fmla="*/ 1465 h 1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55" h="1477">
                    <a:moveTo>
                      <a:pt x="0" y="1477"/>
                    </a:moveTo>
                    <a:cubicBezTo>
                      <a:pt x="25" y="1468"/>
                      <a:pt x="45" y="1452"/>
                      <a:pt x="67" y="1437"/>
                    </a:cubicBezTo>
                    <a:cubicBezTo>
                      <a:pt x="97" y="1415"/>
                      <a:pt x="131" y="1401"/>
                      <a:pt x="163" y="1381"/>
                    </a:cubicBezTo>
                    <a:cubicBezTo>
                      <a:pt x="193" y="1360"/>
                      <a:pt x="222" y="1336"/>
                      <a:pt x="258" y="1326"/>
                    </a:cubicBezTo>
                    <a:cubicBezTo>
                      <a:pt x="288" y="1303"/>
                      <a:pt x="320" y="1284"/>
                      <a:pt x="353" y="1264"/>
                    </a:cubicBezTo>
                    <a:cubicBezTo>
                      <a:pt x="374" y="1230"/>
                      <a:pt x="423" y="1214"/>
                      <a:pt x="453" y="1186"/>
                    </a:cubicBezTo>
                    <a:cubicBezTo>
                      <a:pt x="511" y="1129"/>
                      <a:pt x="563" y="1064"/>
                      <a:pt x="621" y="1007"/>
                    </a:cubicBezTo>
                    <a:cubicBezTo>
                      <a:pt x="627" y="1000"/>
                      <a:pt x="637" y="997"/>
                      <a:pt x="644" y="990"/>
                    </a:cubicBezTo>
                    <a:cubicBezTo>
                      <a:pt x="656" y="976"/>
                      <a:pt x="663" y="957"/>
                      <a:pt x="677" y="945"/>
                    </a:cubicBezTo>
                    <a:cubicBezTo>
                      <a:pt x="704" y="918"/>
                      <a:pt x="747" y="879"/>
                      <a:pt x="761" y="844"/>
                    </a:cubicBezTo>
                    <a:cubicBezTo>
                      <a:pt x="774" y="809"/>
                      <a:pt x="791" y="775"/>
                      <a:pt x="812" y="744"/>
                    </a:cubicBezTo>
                    <a:cubicBezTo>
                      <a:pt x="822" y="728"/>
                      <a:pt x="836" y="715"/>
                      <a:pt x="845" y="699"/>
                    </a:cubicBezTo>
                    <a:cubicBezTo>
                      <a:pt x="861" y="666"/>
                      <a:pt x="879" y="632"/>
                      <a:pt x="901" y="604"/>
                    </a:cubicBezTo>
                    <a:cubicBezTo>
                      <a:pt x="912" y="570"/>
                      <a:pt x="939" y="527"/>
                      <a:pt x="968" y="509"/>
                    </a:cubicBezTo>
                    <a:cubicBezTo>
                      <a:pt x="988" y="478"/>
                      <a:pt x="1029" y="461"/>
                      <a:pt x="1058" y="436"/>
                    </a:cubicBezTo>
                    <a:cubicBezTo>
                      <a:pt x="1099" y="399"/>
                      <a:pt x="1130" y="356"/>
                      <a:pt x="1170" y="319"/>
                    </a:cubicBezTo>
                    <a:cubicBezTo>
                      <a:pt x="1181" y="281"/>
                      <a:pt x="1221" y="232"/>
                      <a:pt x="1254" y="212"/>
                    </a:cubicBezTo>
                    <a:cubicBezTo>
                      <a:pt x="1261" y="178"/>
                      <a:pt x="1290" y="173"/>
                      <a:pt x="1321" y="151"/>
                    </a:cubicBezTo>
                    <a:cubicBezTo>
                      <a:pt x="1345" y="132"/>
                      <a:pt x="1358" y="118"/>
                      <a:pt x="1388" y="112"/>
                    </a:cubicBezTo>
                    <a:cubicBezTo>
                      <a:pt x="1405" y="93"/>
                      <a:pt x="1447" y="71"/>
                      <a:pt x="1472" y="67"/>
                    </a:cubicBezTo>
                    <a:cubicBezTo>
                      <a:pt x="1510" y="40"/>
                      <a:pt x="1549" y="13"/>
                      <a:pt x="1595" y="0"/>
                    </a:cubicBezTo>
                    <a:cubicBezTo>
                      <a:pt x="1696" y="6"/>
                      <a:pt x="1640" y="4"/>
                      <a:pt x="1701" y="22"/>
                    </a:cubicBezTo>
                    <a:cubicBezTo>
                      <a:pt x="1727" y="38"/>
                      <a:pt x="1755" y="56"/>
                      <a:pt x="1785" y="67"/>
                    </a:cubicBezTo>
                    <a:cubicBezTo>
                      <a:pt x="1802" y="80"/>
                      <a:pt x="1814" y="93"/>
                      <a:pt x="1835" y="100"/>
                    </a:cubicBezTo>
                    <a:cubicBezTo>
                      <a:pt x="1877" y="130"/>
                      <a:pt x="1827" y="97"/>
                      <a:pt x="1869" y="117"/>
                    </a:cubicBezTo>
                    <a:cubicBezTo>
                      <a:pt x="1888" y="126"/>
                      <a:pt x="1893" y="138"/>
                      <a:pt x="1914" y="145"/>
                    </a:cubicBezTo>
                    <a:cubicBezTo>
                      <a:pt x="1924" y="166"/>
                      <a:pt x="1930" y="190"/>
                      <a:pt x="1947" y="207"/>
                    </a:cubicBezTo>
                    <a:cubicBezTo>
                      <a:pt x="1974" y="234"/>
                      <a:pt x="2009" y="262"/>
                      <a:pt x="2042" y="285"/>
                    </a:cubicBezTo>
                    <a:cubicBezTo>
                      <a:pt x="2059" y="333"/>
                      <a:pt x="2054" y="311"/>
                      <a:pt x="2087" y="347"/>
                    </a:cubicBezTo>
                    <a:cubicBezTo>
                      <a:pt x="2100" y="384"/>
                      <a:pt x="2081" y="342"/>
                      <a:pt x="2109" y="375"/>
                    </a:cubicBezTo>
                    <a:cubicBezTo>
                      <a:pt x="2128" y="399"/>
                      <a:pt x="2138" y="428"/>
                      <a:pt x="2165" y="447"/>
                    </a:cubicBezTo>
                    <a:cubicBezTo>
                      <a:pt x="2176" y="479"/>
                      <a:pt x="2166" y="459"/>
                      <a:pt x="2205" y="498"/>
                    </a:cubicBezTo>
                    <a:cubicBezTo>
                      <a:pt x="2214" y="507"/>
                      <a:pt x="2233" y="526"/>
                      <a:pt x="2233" y="526"/>
                    </a:cubicBezTo>
                    <a:cubicBezTo>
                      <a:pt x="2240" y="549"/>
                      <a:pt x="2243" y="558"/>
                      <a:pt x="2261" y="576"/>
                    </a:cubicBezTo>
                    <a:cubicBezTo>
                      <a:pt x="2268" y="601"/>
                      <a:pt x="2305" y="644"/>
                      <a:pt x="2328" y="660"/>
                    </a:cubicBezTo>
                    <a:cubicBezTo>
                      <a:pt x="2363" y="684"/>
                      <a:pt x="2354" y="666"/>
                      <a:pt x="2378" y="693"/>
                    </a:cubicBezTo>
                    <a:cubicBezTo>
                      <a:pt x="2400" y="718"/>
                      <a:pt x="2449" y="786"/>
                      <a:pt x="2484" y="800"/>
                    </a:cubicBezTo>
                    <a:cubicBezTo>
                      <a:pt x="2486" y="806"/>
                      <a:pt x="2515" y="854"/>
                      <a:pt x="2518" y="856"/>
                    </a:cubicBezTo>
                    <a:cubicBezTo>
                      <a:pt x="2525" y="861"/>
                      <a:pt x="2536" y="859"/>
                      <a:pt x="2546" y="861"/>
                    </a:cubicBezTo>
                    <a:cubicBezTo>
                      <a:pt x="2552" y="884"/>
                      <a:pt x="2553" y="892"/>
                      <a:pt x="2574" y="906"/>
                    </a:cubicBezTo>
                    <a:cubicBezTo>
                      <a:pt x="2590" y="931"/>
                      <a:pt x="2627" y="949"/>
                      <a:pt x="2658" y="956"/>
                    </a:cubicBezTo>
                    <a:cubicBezTo>
                      <a:pt x="2683" y="972"/>
                      <a:pt x="2709" y="981"/>
                      <a:pt x="2736" y="995"/>
                    </a:cubicBezTo>
                    <a:cubicBezTo>
                      <a:pt x="2754" y="1015"/>
                      <a:pt x="2778" y="1027"/>
                      <a:pt x="2803" y="1040"/>
                    </a:cubicBezTo>
                    <a:cubicBezTo>
                      <a:pt x="2815" y="1060"/>
                      <a:pt x="2825" y="1066"/>
                      <a:pt x="2848" y="1074"/>
                    </a:cubicBezTo>
                    <a:cubicBezTo>
                      <a:pt x="2875" y="1115"/>
                      <a:pt x="2925" y="1128"/>
                      <a:pt x="2960" y="1163"/>
                    </a:cubicBezTo>
                    <a:cubicBezTo>
                      <a:pt x="2996" y="1199"/>
                      <a:pt x="2995" y="1206"/>
                      <a:pt x="3049" y="1219"/>
                    </a:cubicBezTo>
                    <a:cubicBezTo>
                      <a:pt x="3078" y="1246"/>
                      <a:pt x="3038" y="1212"/>
                      <a:pt x="3083" y="1236"/>
                    </a:cubicBezTo>
                    <a:cubicBezTo>
                      <a:pt x="3138" y="1265"/>
                      <a:pt x="3077" y="1244"/>
                      <a:pt x="3122" y="1258"/>
                    </a:cubicBezTo>
                    <a:cubicBezTo>
                      <a:pt x="3145" y="1284"/>
                      <a:pt x="3199" y="1316"/>
                      <a:pt x="3234" y="1326"/>
                    </a:cubicBezTo>
                    <a:cubicBezTo>
                      <a:pt x="3261" y="1344"/>
                      <a:pt x="3276" y="1357"/>
                      <a:pt x="3307" y="1365"/>
                    </a:cubicBezTo>
                    <a:cubicBezTo>
                      <a:pt x="3312" y="1368"/>
                      <a:pt x="3317" y="1373"/>
                      <a:pt x="3324" y="1376"/>
                    </a:cubicBezTo>
                    <a:cubicBezTo>
                      <a:pt x="3330" y="1378"/>
                      <a:pt x="3339" y="1377"/>
                      <a:pt x="3346" y="1381"/>
                    </a:cubicBezTo>
                    <a:cubicBezTo>
                      <a:pt x="3364" y="1390"/>
                      <a:pt x="3358" y="1405"/>
                      <a:pt x="3385" y="1415"/>
                    </a:cubicBezTo>
                    <a:cubicBezTo>
                      <a:pt x="3408" y="1450"/>
                      <a:pt x="3381" y="1417"/>
                      <a:pt x="3413" y="1437"/>
                    </a:cubicBezTo>
                    <a:cubicBezTo>
                      <a:pt x="3417" y="1439"/>
                      <a:pt x="3419" y="1446"/>
                      <a:pt x="3424" y="1449"/>
                    </a:cubicBezTo>
                    <a:cubicBezTo>
                      <a:pt x="3455" y="1464"/>
                      <a:pt x="3441" y="1441"/>
                      <a:pt x="3452" y="1465"/>
                    </a:cubicBezTo>
                  </a:path>
                </a:pathLst>
              </a:custGeom>
              <a:noFill/>
              <a:ln w="3810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5948" name="Freeform 76">
                <a:extLst>
                  <a:ext uri="{FF2B5EF4-FFF2-40B4-BE49-F238E27FC236}">
                    <a16:creationId xmlns:a16="http://schemas.microsoft.com/office/drawing/2014/main" id="{3F03BC40-014C-4609-8661-BDB7435F5E59}"/>
                  </a:ext>
                </a:extLst>
              </p:cNvPr>
              <p:cNvSpPr>
                <a:spLocks/>
              </p:cNvSpPr>
              <p:nvPr/>
            </p:nvSpPr>
            <p:spPr bwMode="auto">
              <a:xfrm>
                <a:off x="1574" y="929"/>
                <a:ext cx="1697" cy="2733"/>
              </a:xfrm>
              <a:custGeom>
                <a:avLst/>
                <a:gdLst>
                  <a:gd name="T0" fmla="*/ 0 w 1697"/>
                  <a:gd name="T1" fmla="*/ 2733 h 2733"/>
                  <a:gd name="T2" fmla="*/ 21 w 1697"/>
                  <a:gd name="T3" fmla="*/ 2668 h 2733"/>
                  <a:gd name="T4" fmla="*/ 38 w 1697"/>
                  <a:gd name="T5" fmla="*/ 2625 h 2733"/>
                  <a:gd name="T6" fmla="*/ 91 w 1697"/>
                  <a:gd name="T7" fmla="*/ 2480 h 2733"/>
                  <a:gd name="T8" fmla="*/ 107 w 1697"/>
                  <a:gd name="T9" fmla="*/ 2384 h 2733"/>
                  <a:gd name="T10" fmla="*/ 140 w 1697"/>
                  <a:gd name="T11" fmla="*/ 2271 h 2733"/>
                  <a:gd name="T12" fmla="*/ 172 w 1697"/>
                  <a:gd name="T13" fmla="*/ 2121 h 2733"/>
                  <a:gd name="T14" fmla="*/ 220 w 1697"/>
                  <a:gd name="T15" fmla="*/ 1949 h 2733"/>
                  <a:gd name="T16" fmla="*/ 247 w 1697"/>
                  <a:gd name="T17" fmla="*/ 1874 h 2733"/>
                  <a:gd name="T18" fmla="*/ 252 w 1697"/>
                  <a:gd name="T19" fmla="*/ 1857 h 2733"/>
                  <a:gd name="T20" fmla="*/ 274 w 1697"/>
                  <a:gd name="T21" fmla="*/ 1729 h 2733"/>
                  <a:gd name="T22" fmla="*/ 301 w 1697"/>
                  <a:gd name="T23" fmla="*/ 1627 h 2733"/>
                  <a:gd name="T24" fmla="*/ 322 w 1697"/>
                  <a:gd name="T25" fmla="*/ 1498 h 2733"/>
                  <a:gd name="T26" fmla="*/ 376 w 1697"/>
                  <a:gd name="T27" fmla="*/ 1202 h 2733"/>
                  <a:gd name="T28" fmla="*/ 381 w 1697"/>
                  <a:gd name="T29" fmla="*/ 1165 h 2733"/>
                  <a:gd name="T30" fmla="*/ 392 w 1697"/>
                  <a:gd name="T31" fmla="*/ 1133 h 2733"/>
                  <a:gd name="T32" fmla="*/ 408 w 1697"/>
                  <a:gd name="T33" fmla="*/ 934 h 2733"/>
                  <a:gd name="T34" fmla="*/ 446 w 1697"/>
                  <a:gd name="T35" fmla="*/ 832 h 2733"/>
                  <a:gd name="T36" fmla="*/ 462 w 1697"/>
                  <a:gd name="T37" fmla="*/ 757 h 2733"/>
                  <a:gd name="T38" fmla="*/ 494 w 1697"/>
                  <a:gd name="T39" fmla="*/ 644 h 2733"/>
                  <a:gd name="T40" fmla="*/ 515 w 1697"/>
                  <a:gd name="T41" fmla="*/ 590 h 2733"/>
                  <a:gd name="T42" fmla="*/ 548 w 1697"/>
                  <a:gd name="T43" fmla="*/ 365 h 2733"/>
                  <a:gd name="T44" fmla="*/ 574 w 1697"/>
                  <a:gd name="T45" fmla="*/ 161 h 2733"/>
                  <a:gd name="T46" fmla="*/ 596 w 1697"/>
                  <a:gd name="T47" fmla="*/ 37 h 2733"/>
                  <a:gd name="T48" fmla="*/ 633 w 1697"/>
                  <a:gd name="T49" fmla="*/ 0 h 2733"/>
                  <a:gd name="T50" fmla="*/ 714 w 1697"/>
                  <a:gd name="T51" fmla="*/ 64 h 2733"/>
                  <a:gd name="T52" fmla="*/ 746 w 1697"/>
                  <a:gd name="T53" fmla="*/ 123 h 2733"/>
                  <a:gd name="T54" fmla="*/ 773 w 1697"/>
                  <a:gd name="T55" fmla="*/ 177 h 2733"/>
                  <a:gd name="T56" fmla="*/ 811 w 1697"/>
                  <a:gd name="T57" fmla="*/ 263 h 2733"/>
                  <a:gd name="T58" fmla="*/ 816 w 1697"/>
                  <a:gd name="T59" fmla="*/ 311 h 2733"/>
                  <a:gd name="T60" fmla="*/ 832 w 1697"/>
                  <a:gd name="T61" fmla="*/ 333 h 2733"/>
                  <a:gd name="T62" fmla="*/ 854 w 1697"/>
                  <a:gd name="T63" fmla="*/ 386 h 2733"/>
                  <a:gd name="T64" fmla="*/ 913 w 1697"/>
                  <a:gd name="T65" fmla="*/ 537 h 2733"/>
                  <a:gd name="T66" fmla="*/ 940 w 1697"/>
                  <a:gd name="T67" fmla="*/ 596 h 2733"/>
                  <a:gd name="T68" fmla="*/ 977 w 1697"/>
                  <a:gd name="T69" fmla="*/ 703 h 2733"/>
                  <a:gd name="T70" fmla="*/ 999 w 1697"/>
                  <a:gd name="T71" fmla="*/ 805 h 2733"/>
                  <a:gd name="T72" fmla="*/ 1101 w 1697"/>
                  <a:gd name="T73" fmla="*/ 1267 h 2733"/>
                  <a:gd name="T74" fmla="*/ 1144 w 1697"/>
                  <a:gd name="T75" fmla="*/ 1374 h 2733"/>
                  <a:gd name="T76" fmla="*/ 1192 w 1697"/>
                  <a:gd name="T77" fmla="*/ 1482 h 2733"/>
                  <a:gd name="T78" fmla="*/ 1229 w 1697"/>
                  <a:gd name="T79" fmla="*/ 1648 h 2733"/>
                  <a:gd name="T80" fmla="*/ 1272 w 1697"/>
                  <a:gd name="T81" fmla="*/ 1788 h 2733"/>
                  <a:gd name="T82" fmla="*/ 1310 w 1697"/>
                  <a:gd name="T83" fmla="*/ 1852 h 2733"/>
                  <a:gd name="T84" fmla="*/ 1358 w 1697"/>
                  <a:gd name="T85" fmla="*/ 1960 h 2733"/>
                  <a:gd name="T86" fmla="*/ 1380 w 1697"/>
                  <a:gd name="T87" fmla="*/ 2002 h 2733"/>
                  <a:gd name="T88" fmla="*/ 1407 w 1697"/>
                  <a:gd name="T89" fmla="*/ 2072 h 2733"/>
                  <a:gd name="T90" fmla="*/ 1460 w 1697"/>
                  <a:gd name="T91" fmla="*/ 2233 h 2733"/>
                  <a:gd name="T92" fmla="*/ 1493 w 1697"/>
                  <a:gd name="T93" fmla="*/ 2308 h 2733"/>
                  <a:gd name="T94" fmla="*/ 1525 w 1697"/>
                  <a:gd name="T95" fmla="*/ 2362 h 2733"/>
                  <a:gd name="T96" fmla="*/ 1557 w 1697"/>
                  <a:gd name="T97" fmla="*/ 2453 h 2733"/>
                  <a:gd name="T98" fmla="*/ 1611 w 1697"/>
                  <a:gd name="T99" fmla="*/ 2561 h 2733"/>
                  <a:gd name="T100" fmla="*/ 1643 w 1697"/>
                  <a:gd name="T101" fmla="*/ 2636 h 2733"/>
                  <a:gd name="T102" fmla="*/ 1670 w 1697"/>
                  <a:gd name="T103" fmla="*/ 2700 h 2733"/>
                  <a:gd name="T104" fmla="*/ 1697 w 1697"/>
                  <a:gd name="T105" fmla="*/ 2733 h 2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97" h="2733">
                    <a:moveTo>
                      <a:pt x="0" y="2733"/>
                    </a:moveTo>
                    <a:cubicBezTo>
                      <a:pt x="6" y="2711"/>
                      <a:pt x="12" y="2688"/>
                      <a:pt x="21" y="2668"/>
                    </a:cubicBezTo>
                    <a:cubicBezTo>
                      <a:pt x="26" y="2653"/>
                      <a:pt x="38" y="2625"/>
                      <a:pt x="38" y="2625"/>
                    </a:cubicBezTo>
                    <a:cubicBezTo>
                      <a:pt x="47" y="2575"/>
                      <a:pt x="79" y="2530"/>
                      <a:pt x="91" y="2480"/>
                    </a:cubicBezTo>
                    <a:cubicBezTo>
                      <a:pt x="98" y="2448"/>
                      <a:pt x="99" y="2415"/>
                      <a:pt x="107" y="2384"/>
                    </a:cubicBezTo>
                    <a:cubicBezTo>
                      <a:pt x="115" y="2346"/>
                      <a:pt x="129" y="2308"/>
                      <a:pt x="140" y="2271"/>
                    </a:cubicBezTo>
                    <a:cubicBezTo>
                      <a:pt x="146" y="2220"/>
                      <a:pt x="160" y="2170"/>
                      <a:pt x="172" y="2121"/>
                    </a:cubicBezTo>
                    <a:cubicBezTo>
                      <a:pt x="185" y="2063"/>
                      <a:pt x="192" y="2001"/>
                      <a:pt x="220" y="1949"/>
                    </a:cubicBezTo>
                    <a:cubicBezTo>
                      <a:pt x="226" y="1921"/>
                      <a:pt x="238" y="1901"/>
                      <a:pt x="247" y="1874"/>
                    </a:cubicBezTo>
                    <a:cubicBezTo>
                      <a:pt x="248" y="1868"/>
                      <a:pt x="252" y="1857"/>
                      <a:pt x="252" y="1857"/>
                    </a:cubicBezTo>
                    <a:cubicBezTo>
                      <a:pt x="255" y="1812"/>
                      <a:pt x="258" y="1770"/>
                      <a:pt x="274" y="1729"/>
                    </a:cubicBezTo>
                    <a:cubicBezTo>
                      <a:pt x="280" y="1694"/>
                      <a:pt x="288" y="1659"/>
                      <a:pt x="301" y="1627"/>
                    </a:cubicBezTo>
                    <a:cubicBezTo>
                      <a:pt x="307" y="1584"/>
                      <a:pt x="311" y="1540"/>
                      <a:pt x="322" y="1498"/>
                    </a:cubicBezTo>
                    <a:cubicBezTo>
                      <a:pt x="333" y="1397"/>
                      <a:pt x="344" y="1297"/>
                      <a:pt x="376" y="1202"/>
                    </a:cubicBezTo>
                    <a:cubicBezTo>
                      <a:pt x="377" y="1189"/>
                      <a:pt x="378" y="1177"/>
                      <a:pt x="381" y="1165"/>
                    </a:cubicBezTo>
                    <a:cubicBezTo>
                      <a:pt x="383" y="1154"/>
                      <a:pt x="390" y="1144"/>
                      <a:pt x="392" y="1133"/>
                    </a:cubicBezTo>
                    <a:cubicBezTo>
                      <a:pt x="400" y="1067"/>
                      <a:pt x="395" y="999"/>
                      <a:pt x="408" y="934"/>
                    </a:cubicBezTo>
                    <a:cubicBezTo>
                      <a:pt x="414" y="897"/>
                      <a:pt x="433" y="866"/>
                      <a:pt x="446" y="832"/>
                    </a:cubicBezTo>
                    <a:cubicBezTo>
                      <a:pt x="450" y="806"/>
                      <a:pt x="452" y="781"/>
                      <a:pt x="462" y="757"/>
                    </a:cubicBezTo>
                    <a:cubicBezTo>
                      <a:pt x="468" y="717"/>
                      <a:pt x="476" y="679"/>
                      <a:pt x="494" y="644"/>
                    </a:cubicBezTo>
                    <a:cubicBezTo>
                      <a:pt x="498" y="623"/>
                      <a:pt x="504" y="608"/>
                      <a:pt x="515" y="590"/>
                    </a:cubicBezTo>
                    <a:cubicBezTo>
                      <a:pt x="530" y="515"/>
                      <a:pt x="533" y="439"/>
                      <a:pt x="548" y="365"/>
                    </a:cubicBezTo>
                    <a:cubicBezTo>
                      <a:pt x="554" y="296"/>
                      <a:pt x="568" y="230"/>
                      <a:pt x="574" y="161"/>
                    </a:cubicBezTo>
                    <a:cubicBezTo>
                      <a:pt x="577" y="122"/>
                      <a:pt x="574" y="70"/>
                      <a:pt x="596" y="37"/>
                    </a:cubicBezTo>
                    <a:cubicBezTo>
                      <a:pt x="602" y="15"/>
                      <a:pt x="611" y="6"/>
                      <a:pt x="633" y="0"/>
                    </a:cubicBezTo>
                    <a:cubicBezTo>
                      <a:pt x="681" y="9"/>
                      <a:pt x="682" y="32"/>
                      <a:pt x="714" y="64"/>
                    </a:cubicBezTo>
                    <a:cubicBezTo>
                      <a:pt x="721" y="87"/>
                      <a:pt x="733" y="102"/>
                      <a:pt x="746" y="123"/>
                    </a:cubicBezTo>
                    <a:cubicBezTo>
                      <a:pt x="757" y="141"/>
                      <a:pt x="760" y="159"/>
                      <a:pt x="773" y="177"/>
                    </a:cubicBezTo>
                    <a:cubicBezTo>
                      <a:pt x="782" y="207"/>
                      <a:pt x="792" y="236"/>
                      <a:pt x="811" y="263"/>
                    </a:cubicBezTo>
                    <a:cubicBezTo>
                      <a:pt x="812" y="279"/>
                      <a:pt x="811" y="295"/>
                      <a:pt x="816" y="311"/>
                    </a:cubicBezTo>
                    <a:cubicBezTo>
                      <a:pt x="818" y="319"/>
                      <a:pt x="827" y="325"/>
                      <a:pt x="832" y="333"/>
                    </a:cubicBezTo>
                    <a:cubicBezTo>
                      <a:pt x="840" y="348"/>
                      <a:pt x="848" y="368"/>
                      <a:pt x="854" y="386"/>
                    </a:cubicBezTo>
                    <a:cubicBezTo>
                      <a:pt x="870" y="436"/>
                      <a:pt x="882" y="493"/>
                      <a:pt x="913" y="537"/>
                    </a:cubicBezTo>
                    <a:cubicBezTo>
                      <a:pt x="918" y="559"/>
                      <a:pt x="926" y="576"/>
                      <a:pt x="940" y="596"/>
                    </a:cubicBezTo>
                    <a:cubicBezTo>
                      <a:pt x="951" y="631"/>
                      <a:pt x="969" y="664"/>
                      <a:pt x="977" y="703"/>
                    </a:cubicBezTo>
                    <a:cubicBezTo>
                      <a:pt x="983" y="736"/>
                      <a:pt x="987" y="773"/>
                      <a:pt x="999" y="805"/>
                    </a:cubicBezTo>
                    <a:cubicBezTo>
                      <a:pt x="1019" y="962"/>
                      <a:pt x="1044" y="1117"/>
                      <a:pt x="1101" y="1267"/>
                    </a:cubicBezTo>
                    <a:cubicBezTo>
                      <a:pt x="1107" y="1299"/>
                      <a:pt x="1124" y="1345"/>
                      <a:pt x="1144" y="1374"/>
                    </a:cubicBezTo>
                    <a:cubicBezTo>
                      <a:pt x="1155" y="1411"/>
                      <a:pt x="1181" y="1443"/>
                      <a:pt x="1192" y="1482"/>
                    </a:cubicBezTo>
                    <a:cubicBezTo>
                      <a:pt x="1206" y="1536"/>
                      <a:pt x="1204" y="1596"/>
                      <a:pt x="1229" y="1648"/>
                    </a:cubicBezTo>
                    <a:cubicBezTo>
                      <a:pt x="1238" y="1698"/>
                      <a:pt x="1254" y="1740"/>
                      <a:pt x="1272" y="1788"/>
                    </a:cubicBezTo>
                    <a:cubicBezTo>
                      <a:pt x="1284" y="1821"/>
                      <a:pt x="1280" y="1831"/>
                      <a:pt x="1310" y="1852"/>
                    </a:cubicBezTo>
                    <a:cubicBezTo>
                      <a:pt x="1320" y="1886"/>
                      <a:pt x="1340" y="1927"/>
                      <a:pt x="1358" y="1960"/>
                    </a:cubicBezTo>
                    <a:cubicBezTo>
                      <a:pt x="1365" y="1973"/>
                      <a:pt x="1380" y="2002"/>
                      <a:pt x="1380" y="2002"/>
                    </a:cubicBezTo>
                    <a:cubicBezTo>
                      <a:pt x="1385" y="2027"/>
                      <a:pt x="1400" y="2046"/>
                      <a:pt x="1407" y="2072"/>
                    </a:cubicBezTo>
                    <a:cubicBezTo>
                      <a:pt x="1421" y="2125"/>
                      <a:pt x="1440" y="2179"/>
                      <a:pt x="1460" y="2233"/>
                    </a:cubicBezTo>
                    <a:cubicBezTo>
                      <a:pt x="1476" y="2276"/>
                      <a:pt x="1472" y="2271"/>
                      <a:pt x="1493" y="2308"/>
                    </a:cubicBezTo>
                    <a:cubicBezTo>
                      <a:pt x="1503" y="2326"/>
                      <a:pt x="1525" y="2362"/>
                      <a:pt x="1525" y="2362"/>
                    </a:cubicBezTo>
                    <a:cubicBezTo>
                      <a:pt x="1532" y="2393"/>
                      <a:pt x="1541" y="2424"/>
                      <a:pt x="1557" y="2453"/>
                    </a:cubicBezTo>
                    <a:cubicBezTo>
                      <a:pt x="1565" y="2489"/>
                      <a:pt x="1580" y="2539"/>
                      <a:pt x="1611" y="2561"/>
                    </a:cubicBezTo>
                    <a:cubicBezTo>
                      <a:pt x="1619" y="2589"/>
                      <a:pt x="1632" y="2608"/>
                      <a:pt x="1643" y="2636"/>
                    </a:cubicBezTo>
                    <a:cubicBezTo>
                      <a:pt x="1651" y="2658"/>
                      <a:pt x="1656" y="2679"/>
                      <a:pt x="1670" y="2700"/>
                    </a:cubicBezTo>
                    <a:cubicBezTo>
                      <a:pt x="1676" y="2720"/>
                      <a:pt x="1683" y="2719"/>
                      <a:pt x="1697" y="2733"/>
                    </a:cubicBezTo>
                  </a:path>
                </a:pathLst>
              </a:custGeom>
              <a:noFill/>
              <a:ln w="38100" cap="flat">
                <a:solidFill>
                  <a:srgbClr val="800040"/>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5954" name="Freeform 82">
                <a:extLst>
                  <a:ext uri="{FF2B5EF4-FFF2-40B4-BE49-F238E27FC236}">
                    <a16:creationId xmlns:a16="http://schemas.microsoft.com/office/drawing/2014/main" id="{C8A51F0A-4080-42D5-8876-AB2F617317F4}"/>
                  </a:ext>
                </a:extLst>
              </p:cNvPr>
              <p:cNvSpPr>
                <a:spLocks/>
              </p:cNvSpPr>
              <p:nvPr/>
            </p:nvSpPr>
            <p:spPr bwMode="auto">
              <a:xfrm>
                <a:off x="992" y="913"/>
                <a:ext cx="1778" cy="2771"/>
              </a:xfrm>
              <a:custGeom>
                <a:avLst/>
                <a:gdLst>
                  <a:gd name="T0" fmla="*/ 0 w 1804"/>
                  <a:gd name="T1" fmla="*/ 2684 h 2727"/>
                  <a:gd name="T2" fmla="*/ 48 w 1804"/>
                  <a:gd name="T3" fmla="*/ 2657 h 2727"/>
                  <a:gd name="T4" fmla="*/ 96 w 1804"/>
                  <a:gd name="T5" fmla="*/ 2598 h 2727"/>
                  <a:gd name="T6" fmla="*/ 118 w 1804"/>
                  <a:gd name="T7" fmla="*/ 2572 h 2727"/>
                  <a:gd name="T8" fmla="*/ 139 w 1804"/>
                  <a:gd name="T9" fmla="*/ 2539 h 2727"/>
                  <a:gd name="T10" fmla="*/ 155 w 1804"/>
                  <a:gd name="T11" fmla="*/ 2523 h 2727"/>
                  <a:gd name="T12" fmla="*/ 188 w 1804"/>
                  <a:gd name="T13" fmla="*/ 2480 h 2727"/>
                  <a:gd name="T14" fmla="*/ 231 w 1804"/>
                  <a:gd name="T15" fmla="*/ 2405 h 2727"/>
                  <a:gd name="T16" fmla="*/ 295 w 1804"/>
                  <a:gd name="T17" fmla="*/ 2308 h 2727"/>
                  <a:gd name="T18" fmla="*/ 338 w 1804"/>
                  <a:gd name="T19" fmla="*/ 2249 h 2727"/>
                  <a:gd name="T20" fmla="*/ 360 w 1804"/>
                  <a:gd name="T21" fmla="*/ 2212 h 2727"/>
                  <a:gd name="T22" fmla="*/ 381 w 1804"/>
                  <a:gd name="T23" fmla="*/ 2163 h 2727"/>
                  <a:gd name="T24" fmla="*/ 408 w 1804"/>
                  <a:gd name="T25" fmla="*/ 2121 h 2727"/>
                  <a:gd name="T26" fmla="*/ 451 w 1804"/>
                  <a:gd name="T27" fmla="*/ 2040 h 2727"/>
                  <a:gd name="T28" fmla="*/ 488 w 1804"/>
                  <a:gd name="T29" fmla="*/ 1959 h 2727"/>
                  <a:gd name="T30" fmla="*/ 553 w 1804"/>
                  <a:gd name="T31" fmla="*/ 1820 h 2727"/>
                  <a:gd name="T32" fmla="*/ 628 w 1804"/>
                  <a:gd name="T33" fmla="*/ 1637 h 2727"/>
                  <a:gd name="T34" fmla="*/ 660 w 1804"/>
                  <a:gd name="T35" fmla="*/ 1557 h 2727"/>
                  <a:gd name="T36" fmla="*/ 671 w 1804"/>
                  <a:gd name="T37" fmla="*/ 1519 h 2727"/>
                  <a:gd name="T38" fmla="*/ 714 w 1804"/>
                  <a:gd name="T39" fmla="*/ 1433 h 2727"/>
                  <a:gd name="T40" fmla="*/ 773 w 1804"/>
                  <a:gd name="T41" fmla="*/ 1304 h 2727"/>
                  <a:gd name="T42" fmla="*/ 811 w 1804"/>
                  <a:gd name="T43" fmla="*/ 1219 h 2727"/>
                  <a:gd name="T44" fmla="*/ 853 w 1804"/>
                  <a:gd name="T45" fmla="*/ 1117 h 2727"/>
                  <a:gd name="T46" fmla="*/ 875 w 1804"/>
                  <a:gd name="T47" fmla="*/ 993 h 2727"/>
                  <a:gd name="T48" fmla="*/ 923 w 1804"/>
                  <a:gd name="T49" fmla="*/ 843 h 2727"/>
                  <a:gd name="T50" fmla="*/ 939 w 1804"/>
                  <a:gd name="T51" fmla="*/ 778 h 2727"/>
                  <a:gd name="T52" fmla="*/ 956 w 1804"/>
                  <a:gd name="T53" fmla="*/ 741 h 2727"/>
                  <a:gd name="T54" fmla="*/ 982 w 1804"/>
                  <a:gd name="T55" fmla="*/ 655 h 2727"/>
                  <a:gd name="T56" fmla="*/ 988 w 1804"/>
                  <a:gd name="T57" fmla="*/ 623 h 2727"/>
                  <a:gd name="T58" fmla="*/ 1004 w 1804"/>
                  <a:gd name="T59" fmla="*/ 580 h 2727"/>
                  <a:gd name="T60" fmla="*/ 1052 w 1804"/>
                  <a:gd name="T61" fmla="*/ 413 h 2727"/>
                  <a:gd name="T62" fmla="*/ 1133 w 1804"/>
                  <a:gd name="T63" fmla="*/ 107 h 2727"/>
                  <a:gd name="T64" fmla="*/ 1176 w 1804"/>
                  <a:gd name="T65" fmla="*/ 0 h 2727"/>
                  <a:gd name="T66" fmla="*/ 1224 w 1804"/>
                  <a:gd name="T67" fmla="*/ 27 h 2727"/>
                  <a:gd name="T68" fmla="*/ 1272 w 1804"/>
                  <a:gd name="T69" fmla="*/ 139 h 2727"/>
                  <a:gd name="T70" fmla="*/ 1315 w 1804"/>
                  <a:gd name="T71" fmla="*/ 215 h 2727"/>
                  <a:gd name="T72" fmla="*/ 1347 w 1804"/>
                  <a:gd name="T73" fmla="*/ 300 h 2727"/>
                  <a:gd name="T74" fmla="*/ 1374 w 1804"/>
                  <a:gd name="T75" fmla="*/ 392 h 2727"/>
                  <a:gd name="T76" fmla="*/ 1423 w 1804"/>
                  <a:gd name="T77" fmla="*/ 612 h 2727"/>
                  <a:gd name="T78" fmla="*/ 1433 w 1804"/>
                  <a:gd name="T79" fmla="*/ 682 h 2727"/>
                  <a:gd name="T80" fmla="*/ 1455 w 1804"/>
                  <a:gd name="T81" fmla="*/ 746 h 2727"/>
                  <a:gd name="T82" fmla="*/ 1460 w 1804"/>
                  <a:gd name="T83" fmla="*/ 778 h 2727"/>
                  <a:gd name="T84" fmla="*/ 1482 w 1804"/>
                  <a:gd name="T85" fmla="*/ 843 h 2727"/>
                  <a:gd name="T86" fmla="*/ 1535 w 1804"/>
                  <a:gd name="T87" fmla="*/ 1068 h 2727"/>
                  <a:gd name="T88" fmla="*/ 1616 w 1804"/>
                  <a:gd name="T89" fmla="*/ 1444 h 2727"/>
                  <a:gd name="T90" fmla="*/ 1654 w 1804"/>
                  <a:gd name="T91" fmla="*/ 1621 h 2727"/>
                  <a:gd name="T92" fmla="*/ 1707 w 1804"/>
                  <a:gd name="T93" fmla="*/ 1895 h 2727"/>
                  <a:gd name="T94" fmla="*/ 1718 w 1804"/>
                  <a:gd name="T95" fmla="*/ 1965 h 2727"/>
                  <a:gd name="T96" fmla="*/ 1729 w 1804"/>
                  <a:gd name="T97" fmla="*/ 2035 h 2727"/>
                  <a:gd name="T98" fmla="*/ 1756 w 1804"/>
                  <a:gd name="T99" fmla="*/ 2346 h 2727"/>
                  <a:gd name="T100" fmla="*/ 1777 w 1804"/>
                  <a:gd name="T101" fmla="*/ 2566 h 2727"/>
                  <a:gd name="T102" fmla="*/ 1804 w 1804"/>
                  <a:gd name="T103" fmla="*/ 2727 h 2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04" h="2727">
                    <a:moveTo>
                      <a:pt x="0" y="2684"/>
                    </a:moveTo>
                    <a:cubicBezTo>
                      <a:pt x="17" y="2678"/>
                      <a:pt x="48" y="2657"/>
                      <a:pt x="48" y="2657"/>
                    </a:cubicBezTo>
                    <a:cubicBezTo>
                      <a:pt x="53" y="2640"/>
                      <a:pt x="81" y="2612"/>
                      <a:pt x="96" y="2598"/>
                    </a:cubicBezTo>
                    <a:cubicBezTo>
                      <a:pt x="110" y="2558"/>
                      <a:pt x="89" y="2604"/>
                      <a:pt x="118" y="2572"/>
                    </a:cubicBezTo>
                    <a:cubicBezTo>
                      <a:pt x="126" y="2562"/>
                      <a:pt x="129" y="2548"/>
                      <a:pt x="139" y="2539"/>
                    </a:cubicBezTo>
                    <a:cubicBezTo>
                      <a:pt x="144" y="2533"/>
                      <a:pt x="149" y="2528"/>
                      <a:pt x="155" y="2523"/>
                    </a:cubicBezTo>
                    <a:cubicBezTo>
                      <a:pt x="162" y="2502"/>
                      <a:pt x="177" y="2499"/>
                      <a:pt x="188" y="2480"/>
                    </a:cubicBezTo>
                    <a:cubicBezTo>
                      <a:pt x="202" y="2454"/>
                      <a:pt x="214" y="2428"/>
                      <a:pt x="231" y="2405"/>
                    </a:cubicBezTo>
                    <a:cubicBezTo>
                      <a:pt x="241" y="2370"/>
                      <a:pt x="270" y="2334"/>
                      <a:pt x="295" y="2308"/>
                    </a:cubicBezTo>
                    <a:cubicBezTo>
                      <a:pt x="303" y="2281"/>
                      <a:pt x="316" y="2264"/>
                      <a:pt x="338" y="2249"/>
                    </a:cubicBezTo>
                    <a:cubicBezTo>
                      <a:pt x="348" y="2206"/>
                      <a:pt x="334" y="2248"/>
                      <a:pt x="360" y="2212"/>
                    </a:cubicBezTo>
                    <a:cubicBezTo>
                      <a:pt x="365" y="2204"/>
                      <a:pt x="377" y="2169"/>
                      <a:pt x="381" y="2163"/>
                    </a:cubicBezTo>
                    <a:cubicBezTo>
                      <a:pt x="414" y="2103"/>
                      <a:pt x="381" y="2178"/>
                      <a:pt x="408" y="2121"/>
                    </a:cubicBezTo>
                    <a:cubicBezTo>
                      <a:pt x="420" y="2093"/>
                      <a:pt x="451" y="2040"/>
                      <a:pt x="451" y="2040"/>
                    </a:cubicBezTo>
                    <a:cubicBezTo>
                      <a:pt x="457" y="2010"/>
                      <a:pt x="474" y="1985"/>
                      <a:pt x="488" y="1959"/>
                    </a:cubicBezTo>
                    <a:cubicBezTo>
                      <a:pt x="510" y="1912"/>
                      <a:pt x="529" y="1865"/>
                      <a:pt x="553" y="1820"/>
                    </a:cubicBezTo>
                    <a:cubicBezTo>
                      <a:pt x="582" y="1761"/>
                      <a:pt x="590" y="1691"/>
                      <a:pt x="628" y="1637"/>
                    </a:cubicBezTo>
                    <a:cubicBezTo>
                      <a:pt x="635" y="1606"/>
                      <a:pt x="645" y="1584"/>
                      <a:pt x="660" y="1557"/>
                    </a:cubicBezTo>
                    <a:cubicBezTo>
                      <a:pt x="670" y="1537"/>
                      <a:pt x="662" y="1541"/>
                      <a:pt x="671" y="1519"/>
                    </a:cubicBezTo>
                    <a:cubicBezTo>
                      <a:pt x="681" y="1490"/>
                      <a:pt x="700" y="1460"/>
                      <a:pt x="714" y="1433"/>
                    </a:cubicBezTo>
                    <a:cubicBezTo>
                      <a:pt x="724" y="1387"/>
                      <a:pt x="752" y="1345"/>
                      <a:pt x="773" y="1304"/>
                    </a:cubicBezTo>
                    <a:cubicBezTo>
                      <a:pt x="786" y="1275"/>
                      <a:pt x="796" y="1246"/>
                      <a:pt x="811" y="1219"/>
                    </a:cubicBezTo>
                    <a:cubicBezTo>
                      <a:pt x="819" y="1182"/>
                      <a:pt x="837" y="1150"/>
                      <a:pt x="853" y="1117"/>
                    </a:cubicBezTo>
                    <a:cubicBezTo>
                      <a:pt x="860" y="1076"/>
                      <a:pt x="865" y="1033"/>
                      <a:pt x="875" y="993"/>
                    </a:cubicBezTo>
                    <a:cubicBezTo>
                      <a:pt x="886" y="942"/>
                      <a:pt x="908" y="892"/>
                      <a:pt x="923" y="843"/>
                    </a:cubicBezTo>
                    <a:cubicBezTo>
                      <a:pt x="929" y="821"/>
                      <a:pt x="928" y="797"/>
                      <a:pt x="939" y="778"/>
                    </a:cubicBezTo>
                    <a:cubicBezTo>
                      <a:pt x="946" y="763"/>
                      <a:pt x="951" y="755"/>
                      <a:pt x="956" y="741"/>
                    </a:cubicBezTo>
                    <a:cubicBezTo>
                      <a:pt x="964" y="711"/>
                      <a:pt x="968" y="682"/>
                      <a:pt x="982" y="655"/>
                    </a:cubicBezTo>
                    <a:cubicBezTo>
                      <a:pt x="984" y="644"/>
                      <a:pt x="984" y="633"/>
                      <a:pt x="988" y="623"/>
                    </a:cubicBezTo>
                    <a:cubicBezTo>
                      <a:pt x="992" y="608"/>
                      <a:pt x="1004" y="580"/>
                      <a:pt x="1004" y="580"/>
                    </a:cubicBezTo>
                    <a:cubicBezTo>
                      <a:pt x="1013" y="529"/>
                      <a:pt x="1032" y="460"/>
                      <a:pt x="1052" y="413"/>
                    </a:cubicBezTo>
                    <a:cubicBezTo>
                      <a:pt x="1066" y="306"/>
                      <a:pt x="1098" y="207"/>
                      <a:pt x="1133" y="107"/>
                    </a:cubicBezTo>
                    <a:cubicBezTo>
                      <a:pt x="1145" y="70"/>
                      <a:pt x="1141" y="23"/>
                      <a:pt x="1176" y="0"/>
                    </a:cubicBezTo>
                    <a:cubicBezTo>
                      <a:pt x="1195" y="6"/>
                      <a:pt x="1204" y="19"/>
                      <a:pt x="1224" y="27"/>
                    </a:cubicBezTo>
                    <a:cubicBezTo>
                      <a:pt x="1236" y="65"/>
                      <a:pt x="1261" y="100"/>
                      <a:pt x="1272" y="139"/>
                    </a:cubicBezTo>
                    <a:cubicBezTo>
                      <a:pt x="1280" y="171"/>
                      <a:pt x="1289" y="194"/>
                      <a:pt x="1315" y="215"/>
                    </a:cubicBezTo>
                    <a:cubicBezTo>
                      <a:pt x="1324" y="245"/>
                      <a:pt x="1330" y="273"/>
                      <a:pt x="1347" y="300"/>
                    </a:cubicBezTo>
                    <a:cubicBezTo>
                      <a:pt x="1355" y="331"/>
                      <a:pt x="1360" y="362"/>
                      <a:pt x="1374" y="392"/>
                    </a:cubicBezTo>
                    <a:cubicBezTo>
                      <a:pt x="1390" y="465"/>
                      <a:pt x="1410" y="537"/>
                      <a:pt x="1423" y="612"/>
                    </a:cubicBezTo>
                    <a:cubicBezTo>
                      <a:pt x="1423" y="616"/>
                      <a:pt x="1431" y="675"/>
                      <a:pt x="1433" y="682"/>
                    </a:cubicBezTo>
                    <a:cubicBezTo>
                      <a:pt x="1439" y="703"/>
                      <a:pt x="1455" y="746"/>
                      <a:pt x="1455" y="746"/>
                    </a:cubicBezTo>
                    <a:cubicBezTo>
                      <a:pt x="1456" y="756"/>
                      <a:pt x="1457" y="767"/>
                      <a:pt x="1460" y="778"/>
                    </a:cubicBezTo>
                    <a:cubicBezTo>
                      <a:pt x="1466" y="800"/>
                      <a:pt x="1482" y="843"/>
                      <a:pt x="1482" y="843"/>
                    </a:cubicBezTo>
                    <a:cubicBezTo>
                      <a:pt x="1493" y="917"/>
                      <a:pt x="1517" y="993"/>
                      <a:pt x="1535" y="1068"/>
                    </a:cubicBezTo>
                    <a:cubicBezTo>
                      <a:pt x="1541" y="1162"/>
                      <a:pt x="1571" y="1355"/>
                      <a:pt x="1616" y="1444"/>
                    </a:cubicBezTo>
                    <a:cubicBezTo>
                      <a:pt x="1625" y="1505"/>
                      <a:pt x="1633" y="1561"/>
                      <a:pt x="1654" y="1621"/>
                    </a:cubicBezTo>
                    <a:cubicBezTo>
                      <a:pt x="1666" y="1714"/>
                      <a:pt x="1691" y="1802"/>
                      <a:pt x="1707" y="1895"/>
                    </a:cubicBezTo>
                    <a:cubicBezTo>
                      <a:pt x="1724" y="1997"/>
                      <a:pt x="1700" y="1847"/>
                      <a:pt x="1718" y="1965"/>
                    </a:cubicBezTo>
                    <a:cubicBezTo>
                      <a:pt x="1721" y="1988"/>
                      <a:pt x="1729" y="2035"/>
                      <a:pt x="1729" y="2035"/>
                    </a:cubicBezTo>
                    <a:cubicBezTo>
                      <a:pt x="1736" y="2138"/>
                      <a:pt x="1736" y="2244"/>
                      <a:pt x="1756" y="2346"/>
                    </a:cubicBezTo>
                    <a:cubicBezTo>
                      <a:pt x="1761" y="2419"/>
                      <a:pt x="1769" y="2492"/>
                      <a:pt x="1777" y="2566"/>
                    </a:cubicBezTo>
                    <a:cubicBezTo>
                      <a:pt x="1782" y="2619"/>
                      <a:pt x="1804" y="2673"/>
                      <a:pt x="1804" y="2727"/>
                    </a:cubicBezTo>
                  </a:path>
                </a:pathLst>
              </a:custGeom>
              <a:noFill/>
              <a:ln w="3810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Tree>
  </p:cSld>
  <p:clrMapOvr>
    <a:masterClrMapping/>
  </p:clrMapOvr>
  <p:transition spd="med">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a:extLst>
              <a:ext uri="{FF2B5EF4-FFF2-40B4-BE49-F238E27FC236}">
                <a16:creationId xmlns:a16="http://schemas.microsoft.com/office/drawing/2014/main" id="{EEA7EFFB-C24A-41E4-965C-0F1E8DF1FFF0}"/>
              </a:ext>
            </a:extLst>
          </p:cNvPr>
          <p:cNvSpPr>
            <a:spLocks noGrp="1" noChangeArrowheads="1"/>
          </p:cNvSpPr>
          <p:nvPr>
            <p:ph type="title"/>
          </p:nvPr>
        </p:nvSpPr>
        <p:spPr>
          <a:xfrm>
            <a:off x="771525" y="336550"/>
            <a:ext cx="8743950" cy="1143000"/>
          </a:xfrm>
        </p:spPr>
        <p:txBody>
          <a:bodyPr/>
          <a:lstStyle/>
          <a:p>
            <a:r>
              <a:rPr lang="en-US" altLang="en-US" b="0">
                <a:latin typeface="Arial Black" panose="020B0A04020102020204" pitchFamily="34" charset="0"/>
              </a:rPr>
              <a:t>Droplet Size Categories</a:t>
            </a:r>
            <a:endParaRPr lang="en-US" altLang="en-US" b="0" i="1">
              <a:latin typeface="Arial Black" panose="020B0A04020102020204" pitchFamily="34" charset="0"/>
            </a:endParaRPr>
          </a:p>
        </p:txBody>
      </p:sp>
      <p:sp>
        <p:nvSpPr>
          <p:cNvPr id="277507" name="Rectangle 3">
            <a:extLst>
              <a:ext uri="{FF2B5EF4-FFF2-40B4-BE49-F238E27FC236}">
                <a16:creationId xmlns:a16="http://schemas.microsoft.com/office/drawing/2014/main" id="{2EE7883D-74CC-4CD7-87B9-349853DFC4BB}"/>
              </a:ext>
            </a:extLst>
          </p:cNvPr>
          <p:cNvSpPr>
            <a:spLocks noGrp="1" noChangeArrowheads="1"/>
          </p:cNvSpPr>
          <p:nvPr>
            <p:ph type="body" idx="1"/>
          </p:nvPr>
        </p:nvSpPr>
        <p:spPr>
          <a:xfrm>
            <a:off x="438150" y="1470025"/>
            <a:ext cx="9410700" cy="4884738"/>
          </a:xfrm>
        </p:spPr>
        <p:txBody>
          <a:bodyPr/>
          <a:lstStyle/>
          <a:p>
            <a:r>
              <a:rPr lang="en-US" altLang="en-US" sz="2400" b="1"/>
              <a:t>Initiated by BCPC (British Crop Protection Council)</a:t>
            </a:r>
          </a:p>
          <a:p>
            <a:r>
              <a:rPr lang="en-US" altLang="en-US" sz="2400" b="1"/>
              <a:t>Adopted by ASABE (American Society of Agricultural &amp; Biological Engineers) - Standard 572</a:t>
            </a:r>
          </a:p>
          <a:p>
            <a:r>
              <a:rPr lang="en-US" altLang="en-US" sz="2400" b="1"/>
              <a:t>Assigns a spray tip (at a given pressure) to a droplet size category based on spray characteristics</a:t>
            </a:r>
          </a:p>
          <a:p>
            <a:pPr lvl="1">
              <a:buFontTx/>
              <a:buChar char="-"/>
            </a:pPr>
            <a:r>
              <a:rPr lang="en-US" altLang="en-US" sz="1800" b="1"/>
              <a:t>Nozzles are tested using a prescribed protocol against a standard set, which allows for comparisons</a:t>
            </a:r>
          </a:p>
          <a:p>
            <a:pPr lvl="1">
              <a:buFontTx/>
              <a:buChar char="-"/>
            </a:pPr>
            <a:r>
              <a:rPr lang="en-US" altLang="en-US" sz="1800" b="1"/>
              <a:t>In order to market their tips, manufacturers must have all nozzles tested as described above</a:t>
            </a:r>
            <a:endParaRPr lang="en-US" altLang="en-US" sz="700" b="1"/>
          </a:p>
          <a:p>
            <a:r>
              <a:rPr lang="en-US" altLang="en-US" sz="2400" b="1"/>
              <a:t>In the future, pesticide labels will have droplet size category recommendations/requirements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a:extLst>
              <a:ext uri="{FF2B5EF4-FFF2-40B4-BE49-F238E27FC236}">
                <a16:creationId xmlns:a16="http://schemas.microsoft.com/office/drawing/2014/main" id="{B03A74FA-5753-477D-AFBD-F4CE639CDF68}"/>
              </a:ext>
            </a:extLst>
          </p:cNvPr>
          <p:cNvSpPr>
            <a:spLocks noGrp="1" noChangeArrowheads="1"/>
          </p:cNvSpPr>
          <p:nvPr>
            <p:ph type="title"/>
          </p:nvPr>
        </p:nvSpPr>
        <p:spPr>
          <a:xfrm>
            <a:off x="1003300" y="533400"/>
            <a:ext cx="8258175" cy="704850"/>
          </a:xfrm>
        </p:spPr>
        <p:txBody>
          <a:bodyPr/>
          <a:lstStyle/>
          <a:p>
            <a:r>
              <a:rPr lang="en-US" altLang="en-US" b="0">
                <a:latin typeface="Arial Black" panose="020B0A04020102020204" pitchFamily="34" charset="0"/>
              </a:rPr>
              <a:t>Droplet Size Categories</a:t>
            </a:r>
            <a:endParaRPr lang="en-US" altLang="en-US" b="0" i="1">
              <a:latin typeface="Arial Black" panose="020B0A04020102020204" pitchFamily="34" charset="0"/>
            </a:endParaRPr>
          </a:p>
        </p:txBody>
      </p:sp>
      <p:graphicFrame>
        <p:nvGraphicFramePr>
          <p:cNvPr id="370818" name="Group 130">
            <a:extLst>
              <a:ext uri="{FF2B5EF4-FFF2-40B4-BE49-F238E27FC236}">
                <a16:creationId xmlns:a16="http://schemas.microsoft.com/office/drawing/2014/main" id="{ABDB0930-57FC-4AA5-995F-7ED4FE97C83C}"/>
              </a:ext>
            </a:extLst>
          </p:cNvPr>
          <p:cNvGraphicFramePr>
            <a:graphicFrameLocks noGrp="1"/>
          </p:cNvGraphicFramePr>
          <p:nvPr/>
        </p:nvGraphicFramePr>
        <p:xfrm>
          <a:off x="693738" y="1709738"/>
          <a:ext cx="8883650" cy="4368800"/>
        </p:xfrm>
        <a:graphic>
          <a:graphicData uri="http://schemas.openxmlformats.org/drawingml/2006/table">
            <a:tbl>
              <a:tblPr/>
              <a:tblGrid>
                <a:gridCol w="2486025">
                  <a:extLst>
                    <a:ext uri="{9D8B030D-6E8A-4147-A177-3AD203B41FA5}">
                      <a16:colId xmlns:a16="http://schemas.microsoft.com/office/drawing/2014/main" val="638909980"/>
                    </a:ext>
                  </a:extLst>
                </a:gridCol>
                <a:gridCol w="1714500">
                  <a:extLst>
                    <a:ext uri="{9D8B030D-6E8A-4147-A177-3AD203B41FA5}">
                      <a16:colId xmlns:a16="http://schemas.microsoft.com/office/drawing/2014/main" val="3452784546"/>
                    </a:ext>
                  </a:extLst>
                </a:gridCol>
                <a:gridCol w="1628775">
                  <a:extLst>
                    <a:ext uri="{9D8B030D-6E8A-4147-A177-3AD203B41FA5}">
                      <a16:colId xmlns:a16="http://schemas.microsoft.com/office/drawing/2014/main" val="2745953909"/>
                    </a:ext>
                  </a:extLst>
                </a:gridCol>
                <a:gridCol w="3054350">
                  <a:extLst>
                    <a:ext uri="{9D8B030D-6E8A-4147-A177-3AD203B41FA5}">
                      <a16:colId xmlns:a16="http://schemas.microsoft.com/office/drawing/2014/main" val="1471182811"/>
                    </a:ext>
                  </a:extLst>
                </a:gridCol>
              </a:tblGrid>
              <a:tr h="581025">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2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Category</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2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Symbol</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Color Code</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Approximate VMD Range*</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755075454"/>
                  </a:ext>
                </a:extLst>
              </a:tr>
              <a:tr h="579438">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Very Fine</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VF</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Red</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CC00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&lt; 145</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370618461"/>
                  </a:ext>
                </a:extLst>
              </a:tr>
              <a:tr h="581025">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Fine</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F</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2"/>
                          </a:solidFill>
                          <a:effectLst>
                            <a:outerShdw blurRad="38100" dist="38100" dir="2700000" algn="tl">
                              <a:srgbClr val="000000"/>
                            </a:outerShdw>
                          </a:effectLst>
                          <a:latin typeface="Verdana" panose="020B0604030504040204" pitchFamily="34" charset="0"/>
                        </a:rPr>
                        <a:t>Orange</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FF99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145 – 225</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848866684"/>
                  </a:ext>
                </a:extLst>
              </a:tr>
              <a:tr h="522288">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Medium</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M</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2"/>
                          </a:solidFill>
                          <a:effectLst>
                            <a:outerShdw blurRad="38100" dist="38100" dir="2700000" algn="tl">
                              <a:srgbClr val="000000"/>
                            </a:outerShdw>
                          </a:effectLst>
                          <a:latin typeface="Verdana" panose="020B0604030504040204" pitchFamily="34" charset="0"/>
                        </a:rPr>
                        <a:t>Yellow</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FFFF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226 – 325</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2113485439"/>
                  </a:ext>
                </a:extLst>
              </a:tr>
              <a:tr h="581025">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Coarse</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C</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Blue</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0033CC"/>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326 – 400</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208117177"/>
                  </a:ext>
                </a:extLst>
              </a:tr>
              <a:tr h="579438">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Very Coarse</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VC</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Green</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0099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401 – 500</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220733428"/>
                  </a:ext>
                </a:extLst>
              </a:tr>
              <a:tr h="581025">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l"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Extremely Coarse</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XC</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C0C0C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C0C0C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C0C0C0"/>
                            </a:outerShdw>
                          </a:effectLst>
                          <a:latin typeface="Verdana" panose="020B0604030504040204" pitchFamily="34" charset="0"/>
                        </a:defRPr>
                      </a:lvl3pPr>
                      <a:lvl4pPr>
                        <a:spcBef>
                          <a:spcPct val="20000"/>
                        </a:spcBef>
                        <a:defRPr>
                          <a:solidFill>
                            <a:schemeClr val="bg1"/>
                          </a:solidFill>
                          <a:effectLst>
                            <a:outerShdw blurRad="38100" dist="38100" dir="2700000" algn="tl">
                              <a:srgbClr val="C0C0C0"/>
                            </a:outerShdw>
                          </a:effectLst>
                          <a:latin typeface="Verdana" panose="020B0604030504040204" pitchFamily="34" charset="0"/>
                        </a:defRPr>
                      </a:lvl4pPr>
                      <a:lvl5pPr>
                        <a:spcBef>
                          <a:spcPct val="20000"/>
                        </a:spcBef>
                        <a:defRPr>
                          <a:solidFill>
                            <a:schemeClr val="bg1"/>
                          </a:solidFill>
                          <a:effectLst>
                            <a:outerShdw blurRad="38100" dist="38100" dir="2700000" algn="tl">
                              <a:srgbClr val="C0C0C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tx2"/>
                          </a:solidFill>
                          <a:effectLst>
                            <a:outerShdw blurRad="38100" dist="38100" dir="2700000" algn="tl">
                              <a:srgbClr val="C0C0C0"/>
                            </a:outerShdw>
                          </a:effectLst>
                          <a:latin typeface="Verdana" panose="020B0604030504040204" pitchFamily="34" charset="0"/>
                        </a:rPr>
                        <a:t>White</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50000"/>
                        </a:lnSpc>
                        <a:spcBef>
                          <a:spcPct val="20000"/>
                        </a:spcBef>
                        <a:spcAft>
                          <a:spcPct val="0"/>
                        </a:spcAft>
                        <a:buClrTx/>
                        <a:buSzTx/>
                        <a:buFontTx/>
                        <a:buNone/>
                        <a:tabLst/>
                      </a:pPr>
                      <a:r>
                        <a:rPr kumimoji="0" lang="en-US" altLang="en-US" sz="1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&gt; 500</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3578189848"/>
                  </a:ext>
                </a:extLst>
              </a:tr>
            </a:tbl>
          </a:graphicData>
        </a:graphic>
      </p:graphicFrame>
      <p:sp>
        <p:nvSpPr>
          <p:cNvPr id="370733" name="Text Box 45">
            <a:extLst>
              <a:ext uri="{FF2B5EF4-FFF2-40B4-BE49-F238E27FC236}">
                <a16:creationId xmlns:a16="http://schemas.microsoft.com/office/drawing/2014/main" id="{9D85C09D-A38B-4C3E-80C9-0E65CB0CAB9F}"/>
              </a:ext>
            </a:extLst>
          </p:cNvPr>
          <p:cNvSpPr txBox="1">
            <a:spLocks noChangeArrowheads="1"/>
          </p:cNvSpPr>
          <p:nvPr/>
        </p:nvSpPr>
        <p:spPr bwMode="auto">
          <a:xfrm>
            <a:off x="673100" y="6237288"/>
            <a:ext cx="8940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en-US" sz="1800" b="1">
                <a:latin typeface="Arial" panose="020B0604020202020204" pitchFamily="34" charset="0"/>
              </a:rPr>
              <a:t>* These numbers vary widely, based upon the type of laser analyzer used.</a:t>
            </a:r>
          </a:p>
        </p:txBody>
      </p:sp>
    </p:spTree>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a:extLst>
              <a:ext uri="{FF2B5EF4-FFF2-40B4-BE49-F238E27FC236}">
                <a16:creationId xmlns:a16="http://schemas.microsoft.com/office/drawing/2014/main" id="{97DF966D-2FAA-474C-BAA1-12BC0A4C8776}"/>
              </a:ext>
            </a:extLst>
          </p:cNvPr>
          <p:cNvSpPr>
            <a:spLocks noGrp="1" noChangeArrowheads="1"/>
          </p:cNvSpPr>
          <p:nvPr>
            <p:ph type="title"/>
          </p:nvPr>
        </p:nvSpPr>
        <p:spPr/>
        <p:txBody>
          <a:bodyPr/>
          <a:lstStyle/>
          <a:p>
            <a:r>
              <a:rPr lang="en-US" altLang="en-US" sz="5400"/>
              <a:t>Units</a:t>
            </a:r>
            <a:endParaRPr lang="en-US" altLang="en-US"/>
          </a:p>
        </p:txBody>
      </p:sp>
      <p:sp>
        <p:nvSpPr>
          <p:cNvPr id="241668" name="Rectangle 4">
            <a:extLst>
              <a:ext uri="{FF2B5EF4-FFF2-40B4-BE49-F238E27FC236}">
                <a16:creationId xmlns:a16="http://schemas.microsoft.com/office/drawing/2014/main" id="{3BB394FD-3E00-48EF-B8FB-339DA852AA1D}"/>
              </a:ext>
            </a:extLst>
          </p:cNvPr>
          <p:cNvSpPr>
            <a:spLocks noChangeArrowheads="1"/>
          </p:cNvSpPr>
          <p:nvPr>
            <p:ph type="body" idx="1"/>
          </p:nvPr>
        </p:nvSpPr>
        <p:spPr>
          <a:xfrm>
            <a:off x="1252538" y="4054475"/>
            <a:ext cx="7780337" cy="2079625"/>
          </a:xfrm>
          <a:solidFill>
            <a:schemeClr val="bg1"/>
          </a:solidFill>
          <a:ln/>
          <a:extLst>
            <a:ext uri="{91240B29-F687-4F45-9708-019B960494DF}">
              <a14:hiddenLine xmlns:a14="http://schemas.microsoft.com/office/drawing/2010/main" w="25400">
                <a:solidFill>
                  <a:srgbClr val="FF3300"/>
                </a:solidFill>
                <a:miter lim="800000"/>
                <a:headEnd/>
                <a:tailEnd/>
              </a14:hiddenLine>
            </a:ext>
          </a:extLst>
        </p:spPr>
        <p:txBody>
          <a:bodyPr/>
          <a:lstStyle/>
          <a:p>
            <a:pPr algn="ctr">
              <a:spcBef>
                <a:spcPct val="5000"/>
              </a:spcBef>
              <a:buFontTx/>
              <a:buNone/>
            </a:pPr>
            <a:r>
              <a:rPr lang="en-US" altLang="en-US" sz="2800" b="1">
                <a:solidFill>
                  <a:srgbClr val="FF3300"/>
                </a:solidFill>
                <a:effectLst/>
              </a:rPr>
              <a:t>VMD = 50% of the spray </a:t>
            </a:r>
            <a:r>
              <a:rPr lang="en-US" altLang="en-US" sz="2800" b="1" u="sng">
                <a:solidFill>
                  <a:srgbClr val="FF3300"/>
                </a:solidFill>
                <a:effectLst/>
              </a:rPr>
              <a:t>volume</a:t>
            </a:r>
            <a:r>
              <a:rPr lang="en-US" altLang="en-US" sz="2800" b="1">
                <a:solidFill>
                  <a:srgbClr val="FF3300"/>
                </a:solidFill>
                <a:effectLst/>
              </a:rPr>
              <a:t> is made up of droplets </a:t>
            </a:r>
            <a:r>
              <a:rPr lang="en-US" altLang="en-US" sz="2800" b="1" i="1">
                <a:solidFill>
                  <a:srgbClr val="FF3300"/>
                </a:solidFill>
                <a:effectLst/>
              </a:rPr>
              <a:t>less than</a:t>
            </a:r>
            <a:r>
              <a:rPr lang="en-US" altLang="en-US" sz="2800" b="1">
                <a:solidFill>
                  <a:srgbClr val="FF3300"/>
                </a:solidFill>
                <a:effectLst/>
              </a:rPr>
              <a:t> the VMD, and 50% is made up of droplets </a:t>
            </a:r>
            <a:r>
              <a:rPr lang="en-US" altLang="en-US" sz="2800" b="1" i="1">
                <a:solidFill>
                  <a:srgbClr val="FF3300"/>
                </a:solidFill>
                <a:effectLst/>
              </a:rPr>
              <a:t>greater than</a:t>
            </a:r>
            <a:r>
              <a:rPr lang="en-US" altLang="en-US" sz="2800" b="1">
                <a:solidFill>
                  <a:srgbClr val="FF3300"/>
                </a:solidFill>
                <a:effectLst/>
              </a:rPr>
              <a:t> the VMD.</a:t>
            </a:r>
            <a:endParaRPr lang="en-US" altLang="en-US" b="1">
              <a:solidFill>
                <a:srgbClr val="FF3300"/>
              </a:solidFill>
              <a:effectLst/>
              <a:latin typeface="Times New Roman" panose="02020603050405020304" pitchFamily="18" charset="0"/>
            </a:endParaRPr>
          </a:p>
        </p:txBody>
      </p:sp>
      <p:sp>
        <p:nvSpPr>
          <p:cNvPr id="241669" name="Rectangle 5">
            <a:extLst>
              <a:ext uri="{FF2B5EF4-FFF2-40B4-BE49-F238E27FC236}">
                <a16:creationId xmlns:a16="http://schemas.microsoft.com/office/drawing/2014/main" id="{1D80374E-07FA-45E4-B36B-95A441A7B569}"/>
              </a:ext>
            </a:extLst>
          </p:cNvPr>
          <p:cNvSpPr>
            <a:spLocks noChangeArrowheads="1"/>
          </p:cNvSpPr>
          <p:nvPr/>
        </p:nvSpPr>
        <p:spPr bwMode="auto">
          <a:xfrm>
            <a:off x="1287463" y="2171700"/>
            <a:ext cx="7712075" cy="1339850"/>
          </a:xfrm>
          <a:prstGeom prst="rect">
            <a:avLst/>
          </a:prstGeom>
          <a:solidFill>
            <a:schemeClr val="bg1"/>
          </a:solidFill>
          <a:ln>
            <a:noFill/>
          </a:ln>
          <a:effectLst/>
          <a:extLs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a:solidFill>
                  <a:srgbClr val="FF3300"/>
                </a:solidFill>
                <a:latin typeface="Verdana" panose="020B0604030504040204" pitchFamily="34" charset="0"/>
                <a:ea typeface="ＭＳ Ｐゴシック" panose="020B0600070205080204" pitchFamily="34" charset="-128"/>
              </a:rPr>
              <a:t>One micron (</a:t>
            </a:r>
            <a:r>
              <a:rPr lang="en-US" altLang="en-US">
                <a:solidFill>
                  <a:srgbClr val="FF3300"/>
                </a:solidFill>
                <a:latin typeface="Verdana" panose="020B0604030504040204" pitchFamily="34" charset="0"/>
                <a:ea typeface="ＭＳ Ｐゴシック" panose="020B0600070205080204" pitchFamily="34" charset="-128"/>
                <a:sym typeface="Symbol" panose="05050102010706020507" pitchFamily="18" charset="2"/>
              </a:rPr>
              <a:t></a:t>
            </a:r>
            <a:r>
              <a:rPr lang="en-US" altLang="en-US" sz="2000">
                <a:solidFill>
                  <a:srgbClr val="FF3300"/>
                </a:solidFill>
                <a:latin typeface="Verdana" panose="020B0604030504040204" pitchFamily="34" charset="0"/>
                <a:ea typeface="ＭＳ Ｐゴシック" panose="020B0600070205080204" pitchFamily="34" charset="-128"/>
              </a:rPr>
              <a:t>m</a:t>
            </a:r>
            <a:r>
              <a:rPr lang="en-US" altLang="en-US" sz="3200" b="1">
                <a:solidFill>
                  <a:srgbClr val="FF3300"/>
                </a:solidFill>
                <a:latin typeface="Verdana" panose="020B0604030504040204" pitchFamily="34" charset="0"/>
                <a:ea typeface="ＭＳ Ｐゴシック" panose="020B0600070205080204" pitchFamily="34" charset="-128"/>
              </a:rPr>
              <a:t>) =1/25,000 inch</a:t>
            </a:r>
            <a:endParaRPr lang="en-US" altLang="en-US" sz="4400" b="1">
              <a:solidFill>
                <a:srgbClr val="FFFF66"/>
              </a:solidFill>
              <a:ea typeface="ＭＳ Ｐゴシック" panose="020B0600070205080204" pitchFamily="34" charset="-128"/>
            </a:endParaRPr>
          </a:p>
        </p:txBody>
      </p:sp>
    </p:spTree>
  </p:cSld>
  <p:clrMapOvr>
    <a:masterClrMapping/>
  </p:clrMapOvr>
  <p:transition spd="med">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a:extLst>
              <a:ext uri="{FF2B5EF4-FFF2-40B4-BE49-F238E27FC236}">
                <a16:creationId xmlns:a16="http://schemas.microsoft.com/office/drawing/2014/main" id="{F1933C83-D631-45BE-AF63-9AE809F2322B}"/>
              </a:ext>
            </a:extLst>
          </p:cNvPr>
          <p:cNvSpPr>
            <a:spLocks noGrp="1" noChangeArrowheads="1"/>
          </p:cNvSpPr>
          <p:nvPr>
            <p:ph type="title"/>
          </p:nvPr>
        </p:nvSpPr>
        <p:spPr>
          <a:xfrm>
            <a:off x="771525" y="309563"/>
            <a:ext cx="8743950" cy="698500"/>
          </a:xfrm>
        </p:spPr>
        <p:txBody>
          <a:bodyPr/>
          <a:lstStyle/>
          <a:p>
            <a:r>
              <a:rPr lang="en-US" altLang="en-US" b="0">
                <a:latin typeface="Arial Black" panose="020B0A04020102020204" pitchFamily="34" charset="0"/>
              </a:rPr>
              <a:t>Droplet Size Comparison</a:t>
            </a:r>
          </a:p>
        </p:txBody>
      </p:sp>
      <p:graphicFrame>
        <p:nvGraphicFramePr>
          <p:cNvPr id="377118" name="Group 286">
            <a:extLst>
              <a:ext uri="{FF2B5EF4-FFF2-40B4-BE49-F238E27FC236}">
                <a16:creationId xmlns:a16="http://schemas.microsoft.com/office/drawing/2014/main" id="{6FDCB609-23E7-4B86-B4CD-79B0B56922ED}"/>
              </a:ext>
            </a:extLst>
          </p:cNvPr>
          <p:cNvGraphicFramePr>
            <a:graphicFrameLocks noGrp="1"/>
          </p:cNvGraphicFramePr>
          <p:nvPr/>
        </p:nvGraphicFramePr>
        <p:xfrm>
          <a:off x="598488" y="1200150"/>
          <a:ext cx="9039225" cy="5465763"/>
        </p:xfrm>
        <a:graphic>
          <a:graphicData uri="http://schemas.openxmlformats.org/drawingml/2006/table">
            <a:tbl>
              <a:tblPr/>
              <a:tblGrid>
                <a:gridCol w="1508125">
                  <a:extLst>
                    <a:ext uri="{9D8B030D-6E8A-4147-A177-3AD203B41FA5}">
                      <a16:colId xmlns:a16="http://schemas.microsoft.com/office/drawing/2014/main" val="2699028149"/>
                    </a:ext>
                  </a:extLst>
                </a:gridCol>
                <a:gridCol w="1449387">
                  <a:extLst>
                    <a:ext uri="{9D8B030D-6E8A-4147-A177-3AD203B41FA5}">
                      <a16:colId xmlns:a16="http://schemas.microsoft.com/office/drawing/2014/main" val="1111919129"/>
                    </a:ext>
                  </a:extLst>
                </a:gridCol>
                <a:gridCol w="1593850">
                  <a:extLst>
                    <a:ext uri="{9D8B030D-6E8A-4147-A177-3AD203B41FA5}">
                      <a16:colId xmlns:a16="http://schemas.microsoft.com/office/drawing/2014/main" val="2945531402"/>
                    </a:ext>
                  </a:extLst>
                </a:gridCol>
                <a:gridCol w="3422650">
                  <a:extLst>
                    <a:ext uri="{9D8B030D-6E8A-4147-A177-3AD203B41FA5}">
                      <a16:colId xmlns:a16="http://schemas.microsoft.com/office/drawing/2014/main" val="3494406720"/>
                    </a:ext>
                  </a:extLst>
                </a:gridCol>
                <a:gridCol w="1065213">
                  <a:extLst>
                    <a:ext uri="{9D8B030D-6E8A-4147-A177-3AD203B41FA5}">
                      <a16:colId xmlns:a16="http://schemas.microsoft.com/office/drawing/2014/main" val="2295953357"/>
                    </a:ext>
                  </a:extLst>
                </a:gridCol>
              </a:tblGrid>
              <a:tr h="652463">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Symbol</a:t>
                      </a:r>
                      <a:endParaRPr kumimoji="0" lang="en-US" altLang="en-US" sz="2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Color</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Code</a:t>
                      </a:r>
                      <a:endParaRPr kumimoji="0" lang="en-US" altLang="en-US" sz="2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VMD</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Range</a:t>
                      </a:r>
                      <a:endParaRPr kumimoji="0" lang="en-US" altLang="en-US" sz="2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Comparative</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rPr>
                        <a:t>Size</a:t>
                      </a:r>
                      <a:endParaRPr kumimoji="0" lang="en-US" altLang="en-US" sz="2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en-US" sz="2800" b="1"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80891677"/>
                  </a:ext>
                </a:extLst>
              </a:tr>
              <a:tr h="688975">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Verdana" panose="020B0604030504040204" pitchFamily="34" charset="0"/>
                        </a:rPr>
                        <a:t>VF</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red</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&lt; 145</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human hair (100</a:t>
                      </a:r>
                      <a:r>
                        <a:rPr kumimoji="0" lang="en-US" altLang="en-US" sz="2000" b="1" i="0" u="none" strike="noStrike" cap="none" normalizeH="0" baseline="0">
                          <a:ln>
                            <a:noFill/>
                          </a:ln>
                          <a:solidFill>
                            <a:schemeClr val="tx1"/>
                          </a:solidFill>
                          <a:effectLst/>
                          <a:latin typeface="Verdana" panose="020B0604030504040204" pitchFamily="34" charset="0"/>
                          <a:sym typeface="Symbol" panose="05050102010706020507" pitchFamily="18" charset="2"/>
                        </a:rPr>
                        <a:t></a:t>
                      </a:r>
                      <a:r>
                        <a:rPr kumimoji="0" lang="en-US" altLang="en-US" sz="2000" b="1" i="0" u="none" strike="noStrike" cap="none" normalizeH="0" baseline="0">
                          <a:ln>
                            <a:noFill/>
                          </a:ln>
                          <a:solidFill>
                            <a:schemeClr val="tx1"/>
                          </a:solidFill>
                          <a:effectLst/>
                          <a:latin typeface="Verdana" panose="020B0604030504040204" pitchFamily="34" charset="0"/>
                        </a:rPr>
                        <a:t>)</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8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sym typeface="Wingdings" panose="05000000000000000000" pitchFamily="2" charset="2"/>
                        </a:rPr>
                        <a:t></a:t>
                      </a:r>
                      <a:endParaRPr kumimoji="0" lang="en-US" altLang="en-US" sz="8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93293425"/>
                  </a:ext>
                </a:extLst>
              </a:tr>
              <a:tr h="652463">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Verdana" panose="020B0604030504040204" pitchFamily="34" charset="0"/>
                        </a:rPr>
                        <a:t>F</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orange</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62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145-225</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sewing thread (150</a:t>
                      </a:r>
                      <a:r>
                        <a:rPr kumimoji="0" lang="en-US" altLang="en-US" sz="2000" b="1" i="0" u="none" strike="noStrike" cap="none" normalizeH="0" baseline="0">
                          <a:ln>
                            <a:noFill/>
                          </a:ln>
                          <a:solidFill>
                            <a:schemeClr val="tx1"/>
                          </a:solidFill>
                          <a:effectLst/>
                          <a:latin typeface="Verdana" panose="020B0604030504040204" pitchFamily="34" charset="0"/>
                          <a:sym typeface="Symbol" panose="05050102010706020507" pitchFamily="18" charset="2"/>
                        </a:rPr>
                        <a:t></a:t>
                      </a:r>
                      <a:r>
                        <a:rPr kumimoji="0" lang="en-US" altLang="en-US" sz="2000" b="1" i="0" u="none" strike="noStrike" cap="none" normalizeH="0" baseline="0">
                          <a:ln>
                            <a:noFill/>
                          </a:ln>
                          <a:solidFill>
                            <a:schemeClr val="tx1"/>
                          </a:solidFill>
                          <a:effectLst/>
                          <a:latin typeface="Verdana" panose="020B0604030504040204" pitchFamily="34" charset="0"/>
                        </a:rPr>
                        <a:t>)</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2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sym typeface="Wingdings" panose="05000000000000000000" pitchFamily="2" charset="2"/>
                        </a:rPr>
                        <a:t></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35091354"/>
                  </a:ext>
                </a:extLst>
              </a:tr>
              <a:tr h="654050">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Verdana" panose="020B0604030504040204" pitchFamily="34" charset="0"/>
                        </a:rPr>
                        <a:t>M</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yellow</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226-325</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drizzle</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sym typeface="Wingdings" panose="05000000000000000000" pitchFamily="2" charset="2"/>
                        </a:rPr>
                        <a:t></a:t>
                      </a:r>
                      <a:endParaRPr kumimoji="0" lang="en-US" altLang="en-US" sz="32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sym typeface="Wingdings" panose="05000000000000000000" pitchFamily="2" charset="2"/>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85663300"/>
                  </a:ext>
                </a:extLst>
              </a:tr>
              <a:tr h="652463">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Verdana" panose="020B0604030504040204" pitchFamily="34" charset="0"/>
                        </a:rPr>
                        <a:t>C</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blue</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FF"/>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326-400</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light raindrops</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40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sym typeface="Wingdings" panose="05000000000000000000" pitchFamily="2" charset="2"/>
                        </a:rPr>
                        <a:t></a:t>
                      </a:r>
                      <a:endParaRPr kumimoji="0" lang="en-US" altLang="en-US" sz="28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sym typeface="Wingdings" panose="05000000000000000000" pitchFamily="2" charset="2"/>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97991571"/>
                  </a:ext>
                </a:extLst>
              </a:tr>
              <a:tr h="804863">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Verdana" panose="020B0604030504040204" pitchFamily="34" charset="0"/>
                        </a:rPr>
                        <a:t>VC</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outerShdw blurRad="38100" dist="38100" dir="2700000" algn="tl">
                              <a:srgbClr val="FFFFFF"/>
                            </a:outerShdw>
                          </a:effectLst>
                          <a:latin typeface="Verdana" panose="020B0604030504040204" pitchFamily="34" charset="0"/>
                        </a:rPr>
                        <a:t>green</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401-500</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staple (420</a:t>
                      </a:r>
                      <a:r>
                        <a:rPr kumimoji="0" lang="en-US" altLang="en-US" sz="2000" b="1" i="0" u="none" strike="noStrike" cap="none" normalizeH="0" baseline="0">
                          <a:ln>
                            <a:noFill/>
                          </a:ln>
                          <a:solidFill>
                            <a:schemeClr val="tx1"/>
                          </a:solidFill>
                          <a:effectLst/>
                          <a:latin typeface="Verdana" panose="020B0604030504040204" pitchFamily="34" charset="0"/>
                          <a:sym typeface="Symbol" panose="05050102010706020507" pitchFamily="18" charset="2"/>
                        </a:rPr>
                        <a:t></a:t>
                      </a:r>
                      <a:r>
                        <a:rPr kumimoji="0" lang="en-US" altLang="en-US" sz="2000" b="1" i="0" u="none" strike="noStrike" cap="none" normalizeH="0" baseline="0">
                          <a:ln>
                            <a:noFill/>
                          </a:ln>
                          <a:solidFill>
                            <a:schemeClr val="tx1"/>
                          </a:solidFill>
                          <a:effectLst/>
                          <a:latin typeface="Verdana" panose="020B0604030504040204" pitchFamily="34" charset="0"/>
                        </a:rPr>
                        <a:t>)</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54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sym typeface="Wingdings" panose="05000000000000000000" pitchFamily="2" charset="2"/>
                        </a:rPr>
                        <a:t></a:t>
                      </a:r>
                      <a:endParaRPr kumimoji="0" lang="en-US" altLang="en-US" sz="44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sym typeface="Wingdings" panose="05000000000000000000" pitchFamily="2" charset="2"/>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94964848"/>
                  </a:ext>
                </a:extLst>
              </a:tr>
              <a:tr h="922338">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800" b="1" i="0" u="none" strike="noStrike" cap="none" normalizeH="0" baseline="0">
                          <a:ln>
                            <a:noFill/>
                          </a:ln>
                          <a:solidFill>
                            <a:schemeClr val="tx1"/>
                          </a:solidFill>
                          <a:effectLst/>
                          <a:latin typeface="Verdana" panose="020B0604030504040204" pitchFamily="34" charset="0"/>
                        </a:rPr>
                        <a:t>XC</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C0C0C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C0C0C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C0C0C0"/>
                            </a:outerShdw>
                          </a:effectLst>
                          <a:latin typeface="Verdana" panose="020B0604030504040204" pitchFamily="34" charset="0"/>
                        </a:defRPr>
                      </a:lvl3pPr>
                      <a:lvl4pPr>
                        <a:spcBef>
                          <a:spcPct val="20000"/>
                        </a:spcBef>
                        <a:defRPr>
                          <a:solidFill>
                            <a:schemeClr val="bg1"/>
                          </a:solidFill>
                          <a:effectLst>
                            <a:outerShdw blurRad="38100" dist="38100" dir="2700000" algn="tl">
                              <a:srgbClr val="C0C0C0"/>
                            </a:outerShdw>
                          </a:effectLst>
                          <a:latin typeface="Verdana" panose="020B0604030504040204" pitchFamily="34" charset="0"/>
                        </a:defRPr>
                      </a:lvl4pPr>
                      <a:lvl5pPr>
                        <a:spcBef>
                          <a:spcPct val="20000"/>
                        </a:spcBef>
                        <a:defRPr>
                          <a:solidFill>
                            <a:schemeClr val="bg1"/>
                          </a:solidFill>
                          <a:effectLst>
                            <a:outerShdw blurRad="38100" dist="38100" dir="2700000" algn="tl">
                              <a:srgbClr val="C0C0C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C0C0C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400" b="1" i="0" u="none" strike="noStrike" cap="none" normalizeH="0" baseline="0">
                          <a:ln>
                            <a:noFill/>
                          </a:ln>
                          <a:solidFill>
                            <a:schemeClr val="tx1"/>
                          </a:solidFill>
                          <a:effectLst>
                            <a:outerShdw blurRad="38100" dist="38100" dir="2700000" algn="tl">
                              <a:srgbClr val="C0C0C0"/>
                            </a:outerShdw>
                          </a:effectLst>
                          <a:latin typeface="Verdana" panose="020B0604030504040204" pitchFamily="34" charset="0"/>
                        </a:rPr>
                        <a:t>white</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&gt; 500</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2000" b="1" i="0" u="none" strike="noStrike" cap="none" normalizeH="0" baseline="0">
                          <a:ln>
                            <a:noFill/>
                          </a:ln>
                          <a:solidFill>
                            <a:schemeClr val="tx1"/>
                          </a:solidFill>
                          <a:effectLst/>
                          <a:latin typeface="Verdana" panose="020B0604030504040204" pitchFamily="34" charset="0"/>
                        </a:rPr>
                        <a:t>heavy raindrops</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bg1"/>
                          </a:solidFill>
                          <a:effectLst>
                            <a:outerShdw blurRad="38100" dist="38100" dir="2700000" algn="tl">
                              <a:srgbClr val="000000"/>
                            </a:outerShdw>
                          </a:effectLst>
                          <a:latin typeface="Verdana" panose="020B0604030504040204" pitchFamily="34" charset="0"/>
                        </a:defRPr>
                      </a:lvl1pPr>
                      <a:lvl2pPr>
                        <a:spcBef>
                          <a:spcPct val="20000"/>
                        </a:spcBef>
                        <a:defRPr sz="2400">
                          <a:solidFill>
                            <a:schemeClr val="bg1"/>
                          </a:solidFill>
                          <a:effectLst>
                            <a:outerShdw blurRad="38100" dist="38100" dir="2700000" algn="tl">
                              <a:srgbClr val="000000"/>
                            </a:outerShdw>
                          </a:effectLst>
                          <a:latin typeface="Verdana" panose="020B0604030504040204" pitchFamily="34" charset="0"/>
                        </a:defRPr>
                      </a:lvl2pPr>
                      <a:lvl3pPr>
                        <a:spcBef>
                          <a:spcPct val="20000"/>
                        </a:spcBef>
                        <a:defRPr sz="2000">
                          <a:solidFill>
                            <a:schemeClr val="bg1"/>
                          </a:solidFill>
                          <a:effectLst>
                            <a:outerShdw blurRad="38100" dist="38100" dir="2700000" algn="tl">
                              <a:srgbClr val="000000"/>
                            </a:outerShdw>
                          </a:effectLst>
                          <a:latin typeface="Verdana" panose="020B0604030504040204" pitchFamily="34" charset="0"/>
                        </a:defRPr>
                      </a:lvl3pPr>
                      <a:lvl4pPr>
                        <a:spcBef>
                          <a:spcPct val="20000"/>
                        </a:spcBef>
                        <a:defRPr>
                          <a:solidFill>
                            <a:schemeClr val="bg1"/>
                          </a:solidFill>
                          <a:effectLst>
                            <a:outerShdw blurRad="38100" dist="38100" dir="2700000" algn="tl">
                              <a:srgbClr val="000000"/>
                            </a:outerShdw>
                          </a:effectLst>
                          <a:latin typeface="Verdana" panose="020B0604030504040204" pitchFamily="34" charset="0"/>
                        </a:defRPr>
                      </a:lvl4pPr>
                      <a:lvl5pPr>
                        <a:spcBef>
                          <a:spcPct val="20000"/>
                        </a:spcBef>
                        <a:defRPr>
                          <a:solidFill>
                            <a:schemeClr val="bg1"/>
                          </a:solidFill>
                          <a:effectLst>
                            <a:outerShdw blurRad="38100" dist="38100" dir="2700000" algn="tl">
                              <a:srgbClr val="000000"/>
                            </a:outerShdw>
                          </a:effectLst>
                          <a:latin typeface="Verdana" panose="020B0604030504040204" pitchFamily="34" charset="0"/>
                        </a:defRPr>
                      </a:lvl5pPr>
                      <a:lvl6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6pPr>
                      <a:lvl7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7pPr>
                      <a:lvl8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8pPr>
                      <a:lvl9pPr eaLnBrk="0" fontAlgn="base" hangingPunct="0">
                        <a:spcBef>
                          <a:spcPct val="20000"/>
                        </a:spcBef>
                        <a:spcAft>
                          <a:spcPct val="0"/>
                        </a:spcAft>
                        <a:defRPr>
                          <a:solidFill>
                            <a:schemeClr val="bg1"/>
                          </a:solidFill>
                          <a:effectLst>
                            <a:outerShdw blurRad="38100" dist="38100" dir="2700000" algn="tl">
                              <a:srgbClr val="000000"/>
                            </a:outerShdw>
                          </a:effectLst>
                          <a:latin typeface="Verdana" panose="020B060403050404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66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sym typeface="Wingdings" panose="05000000000000000000" pitchFamily="2" charset="2"/>
                        </a:rPr>
                        <a:t></a:t>
                      </a:r>
                      <a:endParaRPr kumimoji="0" lang="en-US" altLang="en-US" sz="6000" b="0" i="0" u="none" strike="noStrike" cap="none" normalizeH="0" baseline="0">
                        <a:ln>
                          <a:noFill/>
                        </a:ln>
                        <a:solidFill>
                          <a:schemeClr val="bg1"/>
                        </a:solidFill>
                        <a:effectLst>
                          <a:outerShdw blurRad="38100" dist="38100" dir="2700000" algn="tl">
                            <a:srgbClr val="000000"/>
                          </a:outerShdw>
                        </a:effectLst>
                        <a:latin typeface="Verdana" panose="020B0604030504040204" pitchFamily="34" charset="0"/>
                        <a:sym typeface="Wingdings" panose="05000000000000000000" pitchFamily="2" charset="2"/>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9654730"/>
                  </a:ext>
                </a:extLst>
              </a:tr>
            </a:tbl>
          </a:graphicData>
        </a:graphic>
      </p:graphicFrame>
    </p:spTree>
  </p:cSld>
  <p:clrMapOvr>
    <a:masterClrMapping/>
  </p:clrMapOvr>
  <p:transition spd="med">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a:extLst>
              <a:ext uri="{FF2B5EF4-FFF2-40B4-BE49-F238E27FC236}">
                <a16:creationId xmlns:a16="http://schemas.microsoft.com/office/drawing/2014/main" id="{29C48376-6AFF-451A-9ACE-F90D66704E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374" r="2431"/>
          <a:stretch>
            <a:fillRect/>
          </a:stretch>
        </p:blipFill>
        <p:spPr bwMode="auto">
          <a:xfrm>
            <a:off x="1457325" y="1274763"/>
            <a:ext cx="7458075" cy="540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8595" name="Rectangle 3">
            <a:extLst>
              <a:ext uri="{FF2B5EF4-FFF2-40B4-BE49-F238E27FC236}">
                <a16:creationId xmlns:a16="http://schemas.microsoft.com/office/drawing/2014/main" id="{A86ECAF8-A561-4122-A1BE-7BD2189F8E6D}"/>
              </a:ext>
            </a:extLst>
          </p:cNvPr>
          <p:cNvSpPr>
            <a:spLocks noGrp="1" noChangeArrowheads="1"/>
          </p:cNvSpPr>
          <p:nvPr>
            <p:ph type="title"/>
          </p:nvPr>
        </p:nvSpPr>
        <p:spPr>
          <a:xfrm>
            <a:off x="460375" y="342900"/>
            <a:ext cx="9364663" cy="838200"/>
          </a:xfrm>
          <a:noFill/>
          <a:ln/>
        </p:spPr>
        <p:txBody>
          <a:bodyPr/>
          <a:lstStyle/>
          <a:p>
            <a:r>
              <a:rPr lang="en-US" altLang="en-US"/>
              <a:t>Ex.: Nozzle Classification Chart</a:t>
            </a:r>
            <a:endParaRPr lang="en-US" altLang="en-US" i="1"/>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a:extLst>
              <a:ext uri="{FF2B5EF4-FFF2-40B4-BE49-F238E27FC236}">
                <a16:creationId xmlns:a16="http://schemas.microsoft.com/office/drawing/2014/main" id="{D9E03EA5-9225-4B99-8689-9EFDDF94E743}"/>
              </a:ext>
            </a:extLst>
          </p:cNvPr>
          <p:cNvSpPr>
            <a:spLocks noGrp="1" noChangeArrowheads="1"/>
          </p:cNvSpPr>
          <p:nvPr>
            <p:ph type="title"/>
          </p:nvPr>
        </p:nvSpPr>
        <p:spPr/>
        <p:txBody>
          <a:bodyPr/>
          <a:lstStyle/>
          <a:p>
            <a:r>
              <a:rPr lang="en-US" altLang="en-US"/>
              <a:t>Droplet Size - Label</a:t>
            </a:r>
          </a:p>
        </p:txBody>
      </p:sp>
      <p:grpSp>
        <p:nvGrpSpPr>
          <p:cNvPr id="261128" name="Group 8">
            <a:extLst>
              <a:ext uri="{FF2B5EF4-FFF2-40B4-BE49-F238E27FC236}">
                <a16:creationId xmlns:a16="http://schemas.microsoft.com/office/drawing/2014/main" id="{5260917E-B385-4DD1-AFC9-DDFCA096D11C}"/>
              </a:ext>
            </a:extLst>
          </p:cNvPr>
          <p:cNvGrpSpPr>
            <a:grpSpLocks/>
          </p:cNvGrpSpPr>
          <p:nvPr/>
        </p:nvGrpSpPr>
        <p:grpSpPr bwMode="auto">
          <a:xfrm>
            <a:off x="542925" y="1714500"/>
            <a:ext cx="9201150" cy="4395788"/>
            <a:chOff x="342" y="1080"/>
            <a:chExt cx="5796" cy="2769"/>
          </a:xfrm>
        </p:grpSpPr>
        <p:pic>
          <p:nvPicPr>
            <p:cNvPr id="261125" name="Picture 5" descr="CallistoLogo copy">
              <a:extLst>
                <a:ext uri="{FF2B5EF4-FFF2-40B4-BE49-F238E27FC236}">
                  <a16:creationId xmlns:a16="http://schemas.microsoft.com/office/drawing/2014/main" id="{8F910022-7CBC-4E13-A034-9B198EC1CA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 y="1080"/>
              <a:ext cx="3340" cy="1203"/>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1124" name="Picture 4" descr="Callisto-nozzlerecc copy">
              <a:extLst>
                <a:ext uri="{FF2B5EF4-FFF2-40B4-BE49-F238E27FC236}">
                  <a16:creationId xmlns:a16="http://schemas.microsoft.com/office/drawing/2014/main" id="{88036510-D604-43A9-9D1C-A4D27FBB2D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4" y="2174"/>
              <a:ext cx="4644" cy="167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1126" name="Text Box 6">
              <a:extLst>
                <a:ext uri="{FF2B5EF4-FFF2-40B4-BE49-F238E27FC236}">
                  <a16:creationId xmlns:a16="http://schemas.microsoft.com/office/drawing/2014/main" id="{617E1B99-6BDE-48FF-B112-F457B9366414}"/>
                </a:ext>
              </a:extLst>
            </p:cNvPr>
            <p:cNvSpPr txBox="1">
              <a:spLocks noChangeArrowheads="1"/>
            </p:cNvSpPr>
            <p:nvPr/>
          </p:nvSpPr>
          <p:spPr bwMode="auto">
            <a:xfrm>
              <a:off x="2532" y="2448"/>
              <a:ext cx="2706" cy="104"/>
            </a:xfrm>
            <a:prstGeom prst="rect">
              <a:avLst/>
            </a:prstGeom>
            <a:solidFill>
              <a:srgbClr val="008000">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50000"/>
                </a:spcBef>
              </a:pPr>
              <a:endParaRPr lang="en-US" altLang="en-US"/>
            </a:p>
          </p:txBody>
        </p:sp>
      </p:grpSp>
    </p:spTree>
  </p:cSld>
  <p:clrMapOvr>
    <a:masterClrMapping/>
  </p:clrMapOvr>
  <p:transition spd="med">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a:extLst>
              <a:ext uri="{FF2B5EF4-FFF2-40B4-BE49-F238E27FC236}">
                <a16:creationId xmlns:a16="http://schemas.microsoft.com/office/drawing/2014/main" id="{A1CADDCD-1B3D-4215-8116-25814CDF9A75}"/>
              </a:ext>
            </a:extLst>
          </p:cNvPr>
          <p:cNvSpPr>
            <a:spLocks noGrp="1" noChangeArrowheads="1"/>
          </p:cNvSpPr>
          <p:nvPr>
            <p:ph type="title"/>
          </p:nvPr>
        </p:nvSpPr>
        <p:spPr/>
        <p:txBody>
          <a:bodyPr/>
          <a:lstStyle/>
          <a:p>
            <a:r>
              <a:rPr lang="en-US" altLang="en-US"/>
              <a:t>Droplet Size - Label</a:t>
            </a:r>
          </a:p>
        </p:txBody>
      </p:sp>
      <p:sp>
        <p:nvSpPr>
          <p:cNvPr id="234502" name="Text Box 6">
            <a:extLst>
              <a:ext uri="{FF2B5EF4-FFF2-40B4-BE49-F238E27FC236}">
                <a16:creationId xmlns:a16="http://schemas.microsoft.com/office/drawing/2014/main" id="{97BD7242-51C3-4C81-81D5-DE07454BB47A}"/>
              </a:ext>
            </a:extLst>
          </p:cNvPr>
          <p:cNvSpPr txBox="1">
            <a:spLocks noChangeArrowheads="1"/>
          </p:cNvSpPr>
          <p:nvPr/>
        </p:nvSpPr>
        <p:spPr bwMode="auto">
          <a:xfrm>
            <a:off x="4989513" y="5622925"/>
            <a:ext cx="3629025" cy="16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50000"/>
              </a:spcBef>
            </a:pPr>
            <a:endParaRPr lang="en-US" altLang="en-US"/>
          </a:p>
        </p:txBody>
      </p:sp>
      <p:grpSp>
        <p:nvGrpSpPr>
          <p:cNvPr id="234506" name="Group 10">
            <a:extLst>
              <a:ext uri="{FF2B5EF4-FFF2-40B4-BE49-F238E27FC236}">
                <a16:creationId xmlns:a16="http://schemas.microsoft.com/office/drawing/2014/main" id="{F8D0D905-A155-4DA8-B7A1-0B05672A11BE}"/>
              </a:ext>
            </a:extLst>
          </p:cNvPr>
          <p:cNvGrpSpPr>
            <a:grpSpLocks/>
          </p:cNvGrpSpPr>
          <p:nvPr/>
        </p:nvGrpSpPr>
        <p:grpSpPr bwMode="auto">
          <a:xfrm>
            <a:off x="465138" y="2027238"/>
            <a:ext cx="9271000" cy="4105275"/>
            <a:chOff x="293" y="1277"/>
            <a:chExt cx="5840" cy="2586"/>
          </a:xfrm>
        </p:grpSpPr>
        <p:pic>
          <p:nvPicPr>
            <p:cNvPr id="234500" name="Picture 4" descr="Guthion-nozzlerecc copy">
              <a:extLst>
                <a:ext uri="{FF2B5EF4-FFF2-40B4-BE49-F238E27FC236}">
                  <a16:creationId xmlns:a16="http://schemas.microsoft.com/office/drawing/2014/main" id="{56B7AA65-5CC8-4C3F-BF3F-87DE9345BC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 y="2597"/>
              <a:ext cx="5112" cy="1266"/>
            </a:xfrm>
            <a:prstGeom prst="rect">
              <a:avLst/>
            </a:prstGeom>
            <a:noFill/>
            <a:extLst>
              <a:ext uri="{909E8E84-426E-40DD-AFC4-6F175D3DCCD1}">
                <a14:hiddenFill xmlns:a14="http://schemas.microsoft.com/office/drawing/2010/main">
                  <a:solidFill>
                    <a:srgbClr val="FFFFFF"/>
                  </a:solidFill>
                </a14:hiddenFill>
              </a:ext>
            </a:extLst>
          </p:spPr>
        </p:pic>
        <p:pic>
          <p:nvPicPr>
            <p:cNvPr id="234501" name="Picture 5" descr="GuthionLogo copy">
              <a:extLst>
                <a:ext uri="{FF2B5EF4-FFF2-40B4-BE49-F238E27FC236}">
                  <a16:creationId xmlns:a16="http://schemas.microsoft.com/office/drawing/2014/main" id="{1AF16D1F-D933-43C8-9BCE-6149BA106A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 y="1277"/>
              <a:ext cx="4166" cy="1207"/>
            </a:xfrm>
            <a:prstGeom prst="rect">
              <a:avLst/>
            </a:prstGeom>
            <a:noFill/>
            <a:extLst>
              <a:ext uri="{909E8E84-426E-40DD-AFC4-6F175D3DCCD1}">
                <a14:hiddenFill xmlns:a14="http://schemas.microsoft.com/office/drawing/2010/main">
                  <a:solidFill>
                    <a:srgbClr val="FFFFFF"/>
                  </a:solidFill>
                </a14:hiddenFill>
              </a:ext>
            </a:extLst>
          </p:spPr>
        </p:pic>
        <p:sp>
          <p:nvSpPr>
            <p:cNvPr id="234503" name="Text Box 7">
              <a:extLst>
                <a:ext uri="{FF2B5EF4-FFF2-40B4-BE49-F238E27FC236}">
                  <a16:creationId xmlns:a16="http://schemas.microsoft.com/office/drawing/2014/main" id="{59579AA2-640F-4474-AF23-BF31BFC92F04}"/>
                </a:ext>
              </a:extLst>
            </p:cNvPr>
            <p:cNvSpPr txBox="1">
              <a:spLocks noChangeArrowheads="1"/>
            </p:cNvSpPr>
            <p:nvPr/>
          </p:nvSpPr>
          <p:spPr bwMode="auto">
            <a:xfrm>
              <a:off x="3143" y="3548"/>
              <a:ext cx="2649" cy="109"/>
            </a:xfrm>
            <a:prstGeom prst="rect">
              <a:avLst/>
            </a:prstGeom>
            <a:solidFill>
              <a:srgbClr val="008000">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50000"/>
                </a:spcBef>
              </a:pPr>
              <a:endParaRPr lang="en-US" altLang="en-US"/>
            </a:p>
          </p:txBody>
        </p:sp>
        <p:sp>
          <p:nvSpPr>
            <p:cNvPr id="234504" name="Text Box 8">
              <a:extLst>
                <a:ext uri="{FF2B5EF4-FFF2-40B4-BE49-F238E27FC236}">
                  <a16:creationId xmlns:a16="http://schemas.microsoft.com/office/drawing/2014/main" id="{7C1AC54E-F8AC-4657-A84F-2EB00B3E3B72}"/>
                </a:ext>
              </a:extLst>
            </p:cNvPr>
            <p:cNvSpPr txBox="1">
              <a:spLocks noChangeArrowheads="1"/>
            </p:cNvSpPr>
            <p:nvPr/>
          </p:nvSpPr>
          <p:spPr bwMode="auto">
            <a:xfrm>
              <a:off x="2076" y="3705"/>
              <a:ext cx="2084" cy="109"/>
            </a:xfrm>
            <a:prstGeom prst="rect">
              <a:avLst/>
            </a:prstGeom>
            <a:solidFill>
              <a:srgbClr val="006600">
                <a:alpha val="39999"/>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50000"/>
                </a:spcBef>
              </a:pPr>
              <a:endParaRPr lang="en-US" altLang="en-US"/>
            </a:p>
          </p:txBody>
        </p:sp>
      </p:grpSp>
    </p:spTree>
  </p:cSld>
  <p:clrMapOvr>
    <a:masterClrMapping/>
  </p:clrMapOvr>
  <p:transition spd="med">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a:extLst>
              <a:ext uri="{FF2B5EF4-FFF2-40B4-BE49-F238E27FC236}">
                <a16:creationId xmlns:a16="http://schemas.microsoft.com/office/drawing/2014/main" id="{018F221A-892B-4364-8726-7F151B673EF2}"/>
              </a:ext>
            </a:extLst>
          </p:cNvPr>
          <p:cNvSpPr>
            <a:spLocks noGrp="1" noChangeArrowheads="1"/>
          </p:cNvSpPr>
          <p:nvPr>
            <p:ph type="title"/>
          </p:nvPr>
        </p:nvSpPr>
        <p:spPr>
          <a:xfrm>
            <a:off x="771525" y="288925"/>
            <a:ext cx="8743950" cy="1154113"/>
          </a:xfrm>
        </p:spPr>
        <p:txBody>
          <a:bodyPr/>
          <a:lstStyle/>
          <a:p>
            <a:r>
              <a:rPr lang="en-US" altLang="en-US" sz="5400"/>
              <a:t>Summary</a:t>
            </a:r>
            <a:endParaRPr lang="en-US" altLang="en-US"/>
          </a:p>
        </p:txBody>
      </p:sp>
      <p:sp>
        <p:nvSpPr>
          <p:cNvPr id="266243" name="Rectangle 3">
            <a:extLst>
              <a:ext uri="{FF2B5EF4-FFF2-40B4-BE49-F238E27FC236}">
                <a16:creationId xmlns:a16="http://schemas.microsoft.com/office/drawing/2014/main" id="{4F311148-2B7E-4C41-935D-12D8BB863734}"/>
              </a:ext>
            </a:extLst>
          </p:cNvPr>
          <p:cNvSpPr>
            <a:spLocks noGrp="1" noChangeArrowheads="1"/>
          </p:cNvSpPr>
          <p:nvPr>
            <p:ph type="body" idx="1"/>
          </p:nvPr>
        </p:nvSpPr>
        <p:spPr>
          <a:xfrm>
            <a:off x="496888" y="1603375"/>
            <a:ext cx="9018587" cy="4848225"/>
          </a:xfrm>
        </p:spPr>
        <p:txBody>
          <a:bodyPr/>
          <a:lstStyle/>
          <a:p>
            <a:r>
              <a:rPr lang="en-US" altLang="en-US" sz="3600"/>
              <a:t>When choosing a nozzle for a spray application, </a:t>
            </a:r>
            <a:r>
              <a:rPr lang="en-US" altLang="en-US" sz="3600" b="1"/>
              <a:t>read the label</a:t>
            </a:r>
            <a:r>
              <a:rPr lang="en-US" altLang="en-US" sz="3600"/>
              <a:t> FIRST</a:t>
            </a:r>
          </a:p>
          <a:p>
            <a:r>
              <a:rPr lang="en-US" altLang="en-US" sz="3600"/>
              <a:t>In the absence of directions:</a:t>
            </a:r>
            <a:endParaRPr lang="en-US" altLang="en-US"/>
          </a:p>
          <a:p>
            <a:pPr lvl="1"/>
            <a:r>
              <a:rPr lang="en-US" altLang="en-US"/>
              <a:t>consider both flow rate and droplet size</a:t>
            </a:r>
          </a:p>
          <a:p>
            <a:pPr lvl="1"/>
            <a:r>
              <a:rPr lang="en-US" altLang="en-US"/>
              <a:t>base decision on target and properties of active ingredient</a:t>
            </a:r>
          </a:p>
          <a:p>
            <a:pPr lvl="1"/>
            <a:r>
              <a:rPr lang="en-US" altLang="en-US"/>
              <a:t>in most cases, </a:t>
            </a:r>
            <a:r>
              <a:rPr lang="en-US" altLang="en-US" b="1"/>
              <a:t>avoid</a:t>
            </a:r>
            <a:r>
              <a:rPr lang="en-US" altLang="en-US"/>
              <a:t> using nozzles and pressures that will produce a VMD of &lt; 200 microns (Fine, Very Fine)</a:t>
            </a:r>
          </a:p>
        </p:txBody>
      </p:sp>
    </p:spTree>
  </p:cSld>
  <p:clrMapOvr>
    <a:masterClrMapping/>
  </p:clrMapOvr>
  <p:transition spd="med">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a:extLst>
              <a:ext uri="{FF2B5EF4-FFF2-40B4-BE49-F238E27FC236}">
                <a16:creationId xmlns:a16="http://schemas.microsoft.com/office/drawing/2014/main" id="{EEA4AF1A-9A19-4DCC-B540-CC05393A4C93}"/>
              </a:ext>
            </a:extLst>
          </p:cNvPr>
          <p:cNvSpPr>
            <a:spLocks noGrp="1" noChangeArrowheads="1"/>
          </p:cNvSpPr>
          <p:nvPr>
            <p:ph type="title"/>
          </p:nvPr>
        </p:nvSpPr>
        <p:spPr/>
        <p:txBody>
          <a:bodyPr/>
          <a:lstStyle/>
          <a:p>
            <a:endParaRPr lang="en-US" altLang="en-US"/>
          </a:p>
        </p:txBody>
      </p:sp>
      <p:pic>
        <p:nvPicPr>
          <p:cNvPr id="346115" name="Picture 3" descr="s-572">
            <a:extLst>
              <a:ext uri="{FF2B5EF4-FFF2-40B4-BE49-F238E27FC236}">
                <a16:creationId xmlns:a16="http://schemas.microsoft.com/office/drawing/2014/main" id="{23A4C8E5-9686-4437-853C-F24BCCF2B31E}"/>
              </a:ext>
            </a:extLst>
          </p:cNvPr>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1450" y="180975"/>
            <a:ext cx="9944100" cy="6561138"/>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37" name="Group 13">
            <a:extLst>
              <a:ext uri="{FF2B5EF4-FFF2-40B4-BE49-F238E27FC236}">
                <a16:creationId xmlns:a16="http://schemas.microsoft.com/office/drawing/2014/main" id="{46BD8DA5-ECE9-4E0B-A3BC-E183F2376439}"/>
              </a:ext>
            </a:extLst>
          </p:cNvPr>
          <p:cNvGrpSpPr>
            <a:grpSpLocks/>
          </p:cNvGrpSpPr>
          <p:nvPr/>
        </p:nvGrpSpPr>
        <p:grpSpPr bwMode="auto">
          <a:xfrm>
            <a:off x="428625" y="2163763"/>
            <a:ext cx="9429750" cy="4251325"/>
            <a:chOff x="240" y="1368"/>
            <a:chExt cx="5940" cy="2678"/>
          </a:xfrm>
        </p:grpSpPr>
        <p:sp>
          <p:nvSpPr>
            <p:cNvPr id="52228" name="Rectangle 4">
              <a:extLst>
                <a:ext uri="{FF2B5EF4-FFF2-40B4-BE49-F238E27FC236}">
                  <a16:creationId xmlns:a16="http://schemas.microsoft.com/office/drawing/2014/main" id="{8049F394-8565-454E-8B2C-26600BE4B4DD}"/>
                </a:ext>
              </a:extLst>
            </p:cNvPr>
            <p:cNvSpPr>
              <a:spLocks noChangeArrowheads="1"/>
            </p:cNvSpPr>
            <p:nvPr/>
          </p:nvSpPr>
          <p:spPr bwMode="auto">
            <a:xfrm>
              <a:off x="240" y="1368"/>
              <a:ext cx="5940" cy="2678"/>
            </a:xfrm>
            <a:prstGeom prst="rect">
              <a:avLst/>
            </a:prstGeom>
            <a:solidFill>
              <a:schemeClr val="bg1"/>
            </a:solidFill>
            <a:ln>
              <a:noFill/>
            </a:ln>
            <a:effectLst/>
            <a:extLst>
              <a:ext uri="{91240B29-F687-4F45-9708-019B960494DF}">
                <a14:hiddenLine xmlns:a14="http://schemas.microsoft.com/office/drawing/2010/main" w="762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2236" name="Group 12">
              <a:extLst>
                <a:ext uri="{FF2B5EF4-FFF2-40B4-BE49-F238E27FC236}">
                  <a16:creationId xmlns:a16="http://schemas.microsoft.com/office/drawing/2014/main" id="{9D1C5E45-06CC-41FC-9A98-B77FBAD3FD3D}"/>
                </a:ext>
              </a:extLst>
            </p:cNvPr>
            <p:cNvGrpSpPr>
              <a:grpSpLocks/>
            </p:cNvGrpSpPr>
            <p:nvPr/>
          </p:nvGrpSpPr>
          <p:grpSpPr bwMode="auto">
            <a:xfrm>
              <a:off x="4665" y="1645"/>
              <a:ext cx="1343" cy="1834"/>
              <a:chOff x="4665" y="1729"/>
              <a:chExt cx="1343" cy="1834"/>
            </a:xfrm>
          </p:grpSpPr>
          <p:graphicFrame>
            <p:nvGraphicFramePr>
              <p:cNvPr id="52232" name="Object 8">
                <a:extLst>
                  <a:ext uri="{FF2B5EF4-FFF2-40B4-BE49-F238E27FC236}">
                    <a16:creationId xmlns:a16="http://schemas.microsoft.com/office/drawing/2014/main" id="{7B3E7A1E-7F82-4E87-B66C-70BE2D209EDF}"/>
                  </a:ext>
                </a:extLst>
              </p:cNvPr>
              <p:cNvGraphicFramePr>
                <a:graphicFrameLocks/>
              </p:cNvGraphicFramePr>
              <p:nvPr/>
            </p:nvGraphicFramePr>
            <p:xfrm>
              <a:off x="4665" y="1729"/>
              <a:ext cx="1343" cy="1834"/>
            </p:xfrm>
            <a:graphic>
              <a:graphicData uri="http://schemas.openxmlformats.org/presentationml/2006/ole">
                <mc:AlternateContent xmlns:mc="http://schemas.openxmlformats.org/markup-compatibility/2006">
                  <mc:Choice xmlns:v="urn:schemas-microsoft-com:vml" Requires="v">
                    <p:oleObj spid="_x0000_s52238" name="Clip" r:id="rId4" imgW="2660400" imgH="3659040" progId="MS_ClipArt_Gallery.2">
                      <p:embed/>
                    </p:oleObj>
                  </mc:Choice>
                  <mc:Fallback>
                    <p:oleObj name="Clip" r:id="rId4" imgW="2660400" imgH="3659040" progId="MS_ClipArt_Gallery.2">
                      <p:embed/>
                      <p:pic>
                        <p:nvPicPr>
                          <p:cNvPr id="0" name="Object 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5" y="1729"/>
                            <a:ext cx="1343" cy="1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233" name="Rectangle 9">
                <a:extLst>
                  <a:ext uri="{FF2B5EF4-FFF2-40B4-BE49-F238E27FC236}">
                    <a16:creationId xmlns:a16="http://schemas.microsoft.com/office/drawing/2014/main" id="{0E591BBB-18BF-438F-B32A-68E3E98D8990}"/>
                  </a:ext>
                </a:extLst>
              </p:cNvPr>
              <p:cNvSpPr>
                <a:spLocks noChangeArrowheads="1"/>
              </p:cNvSpPr>
              <p:nvPr/>
            </p:nvSpPr>
            <p:spPr bwMode="auto">
              <a:xfrm>
                <a:off x="4765" y="2080"/>
                <a:ext cx="97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b="1">
                    <a:solidFill>
                      <a:schemeClr val="accent1"/>
                    </a:solidFill>
                    <a:latin typeface="Arial" panose="020B0604020202020204" pitchFamily="34" charset="0"/>
                  </a:rPr>
                  <a:t>200</a:t>
                </a:r>
                <a:r>
                  <a:rPr lang="en-US" altLang="en-US" sz="3600" b="1">
                    <a:solidFill>
                      <a:schemeClr val="accent1"/>
                    </a:solidFill>
                    <a:latin typeface="Arial" panose="020B0604020202020204" pitchFamily="34" charset="0"/>
                  </a:rPr>
                  <a:t> </a:t>
                </a:r>
                <a:r>
                  <a:rPr lang="en-US" altLang="en-US" sz="3200" b="1">
                    <a:solidFill>
                      <a:schemeClr val="accent1"/>
                    </a:solidFill>
                    <a:latin typeface="Verdana" panose="020B0604030504040204" pitchFamily="34" charset="0"/>
                    <a:sym typeface="Symbol" panose="05050102010706020507" pitchFamily="18" charset="2"/>
                  </a:rPr>
                  <a:t></a:t>
                </a:r>
                <a:r>
                  <a:rPr lang="en-US" altLang="en-US" b="1">
                    <a:solidFill>
                      <a:schemeClr val="accent1"/>
                    </a:solidFill>
                    <a:latin typeface="Verdana" panose="020B0604030504040204" pitchFamily="34" charset="0"/>
                  </a:rPr>
                  <a:t>m</a:t>
                </a:r>
              </a:p>
            </p:txBody>
          </p:sp>
        </p:grpSp>
      </p:grpSp>
      <p:sp>
        <p:nvSpPr>
          <p:cNvPr id="52226" name="Rectangle 2">
            <a:extLst>
              <a:ext uri="{FF2B5EF4-FFF2-40B4-BE49-F238E27FC236}">
                <a16:creationId xmlns:a16="http://schemas.microsoft.com/office/drawing/2014/main" id="{343DE42F-697E-4AD7-A157-FB0548346754}"/>
              </a:ext>
            </a:extLst>
          </p:cNvPr>
          <p:cNvSpPr>
            <a:spLocks noChangeArrowheads="1"/>
          </p:cNvSpPr>
          <p:nvPr/>
        </p:nvSpPr>
        <p:spPr bwMode="auto">
          <a:xfrm>
            <a:off x="8001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27" name="Rectangle 3">
            <a:extLst>
              <a:ext uri="{FF2B5EF4-FFF2-40B4-BE49-F238E27FC236}">
                <a16:creationId xmlns:a16="http://schemas.microsoft.com/office/drawing/2014/main" id="{2DC2208B-62AB-468A-881D-8093819180C0}"/>
              </a:ext>
            </a:extLst>
          </p:cNvPr>
          <p:cNvSpPr>
            <a:spLocks noChangeArrowheads="1"/>
          </p:cNvSpPr>
          <p:nvPr/>
        </p:nvSpPr>
        <p:spPr bwMode="auto">
          <a:xfrm>
            <a:off x="3543300" y="6248400"/>
            <a:ext cx="320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29" name="Rectangle 5">
            <a:extLst>
              <a:ext uri="{FF2B5EF4-FFF2-40B4-BE49-F238E27FC236}">
                <a16:creationId xmlns:a16="http://schemas.microsoft.com/office/drawing/2014/main" id="{43D3E392-D7CF-4F9C-9FDD-B84E86CDD0A1}"/>
              </a:ext>
            </a:extLst>
          </p:cNvPr>
          <p:cNvSpPr>
            <a:spLocks noGrp="1" noChangeArrowheads="1"/>
          </p:cNvSpPr>
          <p:nvPr>
            <p:ph type="title"/>
          </p:nvPr>
        </p:nvSpPr>
        <p:spPr>
          <a:xfrm>
            <a:off x="468313" y="179388"/>
            <a:ext cx="9132887" cy="1816100"/>
          </a:xfrm>
          <a:noFill/>
          <a:ln/>
        </p:spPr>
        <p:txBody>
          <a:bodyPr lIns="92075" tIns="46038" rIns="92075" bIns="46038"/>
          <a:lstStyle/>
          <a:p>
            <a:pPr>
              <a:lnSpc>
                <a:spcPct val="110000"/>
              </a:lnSpc>
            </a:pPr>
            <a:r>
              <a:rPr lang="en-US" altLang="en-US"/>
              <a:t>Size Comparison:</a:t>
            </a:r>
            <a:br>
              <a:rPr lang="en-US" altLang="en-US"/>
            </a:br>
            <a:r>
              <a:rPr lang="en-US" altLang="en-US"/>
              <a:t> </a:t>
            </a:r>
            <a:r>
              <a:rPr lang="en-US" altLang="en-US" sz="2800"/>
              <a:t>Diameter of Common Items (approximate) in Microns</a:t>
            </a:r>
            <a:endParaRPr lang="en-US" altLang="en-US"/>
          </a:p>
        </p:txBody>
      </p:sp>
      <p:sp>
        <p:nvSpPr>
          <p:cNvPr id="52230" name="Rectangle 6">
            <a:extLst>
              <a:ext uri="{FF2B5EF4-FFF2-40B4-BE49-F238E27FC236}">
                <a16:creationId xmlns:a16="http://schemas.microsoft.com/office/drawing/2014/main" id="{726AC4B3-29E7-4E53-8220-8A82A9AD8E50}"/>
              </a:ext>
            </a:extLst>
          </p:cNvPr>
          <p:cNvSpPr>
            <a:spLocks noGrp="1" noChangeArrowheads="1"/>
          </p:cNvSpPr>
          <p:nvPr>
            <p:ph type="body" sz="half" idx="1"/>
          </p:nvPr>
        </p:nvSpPr>
        <p:spPr>
          <a:xfrm>
            <a:off x="679450" y="2257425"/>
            <a:ext cx="3805238" cy="4102100"/>
          </a:xfrm>
          <a:noFill/>
          <a:ln/>
        </p:spPr>
        <p:txBody>
          <a:bodyPr lIns="92075" tIns="46038" rIns="92075" bIns="46038"/>
          <a:lstStyle/>
          <a:p>
            <a:r>
              <a:rPr lang="en-US" altLang="en-US" sz="3600">
                <a:solidFill>
                  <a:schemeClr val="tx1"/>
                </a:solidFill>
                <a:effectLst>
                  <a:outerShdw blurRad="38100" dist="38100" dir="2700000" algn="tl">
                    <a:srgbClr val="FFFFFF"/>
                  </a:outerShdw>
                </a:effectLst>
              </a:rPr>
              <a:t>2,000 </a:t>
            </a:r>
            <a:r>
              <a:rPr lang="en-US" altLang="en-US" sz="3600">
                <a:solidFill>
                  <a:schemeClr val="tx1"/>
                </a:solidFill>
                <a:effectLst>
                  <a:outerShdw blurRad="38100" dist="38100" dir="2700000" algn="tl">
                    <a:srgbClr val="FFFFFF"/>
                  </a:outerShdw>
                </a:effectLst>
                <a:sym typeface="Symbol" panose="05050102010706020507" pitchFamily="18" charset="2"/>
              </a:rPr>
              <a:t>m</a:t>
            </a:r>
            <a:endParaRPr lang="en-US" altLang="en-US" sz="3600">
              <a:solidFill>
                <a:schemeClr val="tx1"/>
              </a:solidFill>
              <a:effectLst>
                <a:outerShdw blurRad="38100" dist="38100" dir="2700000" algn="tl">
                  <a:srgbClr val="FFFFFF"/>
                </a:outerShdw>
              </a:effectLst>
            </a:endParaRPr>
          </a:p>
          <a:p>
            <a:r>
              <a:rPr lang="en-US" altLang="en-US" sz="3600">
                <a:solidFill>
                  <a:schemeClr val="tx1"/>
                </a:solidFill>
                <a:effectLst>
                  <a:outerShdw blurRad="38100" dist="38100" dir="2700000" algn="tl">
                    <a:srgbClr val="FFFFFF"/>
                  </a:outerShdw>
                </a:effectLst>
              </a:rPr>
              <a:t>850 </a:t>
            </a:r>
            <a:r>
              <a:rPr lang="en-US" altLang="en-US" sz="3600">
                <a:solidFill>
                  <a:schemeClr val="tx1"/>
                </a:solidFill>
                <a:effectLst>
                  <a:outerShdw blurRad="38100" dist="38100" dir="2700000" algn="tl">
                    <a:srgbClr val="FFFFFF"/>
                  </a:outerShdw>
                </a:effectLst>
                <a:sym typeface="Symbol" panose="05050102010706020507" pitchFamily="18" charset="2"/>
              </a:rPr>
              <a:t>m</a:t>
            </a:r>
            <a:endParaRPr lang="en-US" altLang="en-US" sz="3600">
              <a:solidFill>
                <a:schemeClr val="tx1"/>
              </a:solidFill>
              <a:effectLst>
                <a:outerShdw blurRad="38100" dist="38100" dir="2700000" algn="tl">
                  <a:srgbClr val="FFFFFF"/>
                </a:outerShdw>
              </a:effectLst>
            </a:endParaRPr>
          </a:p>
          <a:p>
            <a:r>
              <a:rPr lang="en-US" altLang="en-US" sz="3600">
                <a:solidFill>
                  <a:schemeClr val="tx1"/>
                </a:solidFill>
                <a:effectLst>
                  <a:outerShdw blurRad="38100" dist="38100" dir="2700000" algn="tl">
                    <a:srgbClr val="FFFFFF"/>
                  </a:outerShdw>
                </a:effectLst>
              </a:rPr>
              <a:t>420 </a:t>
            </a:r>
            <a:r>
              <a:rPr lang="en-US" altLang="en-US" sz="3600">
                <a:solidFill>
                  <a:schemeClr val="tx1"/>
                </a:solidFill>
                <a:effectLst>
                  <a:outerShdw blurRad="38100" dist="38100" dir="2700000" algn="tl">
                    <a:srgbClr val="FFFFFF"/>
                  </a:outerShdw>
                </a:effectLst>
                <a:sym typeface="Symbol" panose="05050102010706020507" pitchFamily="18" charset="2"/>
              </a:rPr>
              <a:t>m</a:t>
            </a:r>
            <a:endParaRPr lang="en-US" altLang="en-US" sz="3600">
              <a:solidFill>
                <a:schemeClr val="tx1"/>
              </a:solidFill>
              <a:effectLst>
                <a:outerShdw blurRad="38100" dist="38100" dir="2700000" algn="tl">
                  <a:srgbClr val="FFFFFF"/>
                </a:outerShdw>
              </a:effectLst>
            </a:endParaRPr>
          </a:p>
          <a:p>
            <a:r>
              <a:rPr lang="en-US" altLang="en-US" sz="3600">
                <a:solidFill>
                  <a:schemeClr val="tx1"/>
                </a:solidFill>
                <a:effectLst>
                  <a:outerShdw blurRad="38100" dist="38100" dir="2700000" algn="tl">
                    <a:srgbClr val="FFFFFF"/>
                  </a:outerShdw>
                </a:effectLst>
              </a:rPr>
              <a:t>300 </a:t>
            </a:r>
            <a:r>
              <a:rPr lang="en-US" altLang="en-US" sz="3600">
                <a:solidFill>
                  <a:schemeClr val="tx1"/>
                </a:solidFill>
                <a:effectLst>
                  <a:outerShdw blurRad="38100" dist="38100" dir="2700000" algn="tl">
                    <a:srgbClr val="FFFFFF"/>
                  </a:outerShdw>
                </a:effectLst>
                <a:sym typeface="Symbol" panose="05050102010706020507" pitchFamily="18" charset="2"/>
              </a:rPr>
              <a:t>m</a:t>
            </a:r>
            <a:endParaRPr lang="en-US" altLang="en-US" sz="3600">
              <a:solidFill>
                <a:schemeClr val="tx1"/>
              </a:solidFill>
              <a:effectLst>
                <a:outerShdw blurRad="38100" dist="38100" dir="2700000" algn="tl">
                  <a:srgbClr val="FFFFFF"/>
                </a:outerShdw>
              </a:effectLst>
            </a:endParaRPr>
          </a:p>
          <a:p>
            <a:r>
              <a:rPr lang="en-US" altLang="en-US" sz="3600">
                <a:solidFill>
                  <a:schemeClr val="tx1"/>
                </a:solidFill>
                <a:effectLst>
                  <a:outerShdw blurRad="38100" dist="38100" dir="2700000" algn="tl">
                    <a:srgbClr val="FFFFFF"/>
                  </a:outerShdw>
                </a:effectLst>
              </a:rPr>
              <a:t>150 </a:t>
            </a:r>
            <a:r>
              <a:rPr lang="en-US" altLang="en-US" sz="3600">
                <a:solidFill>
                  <a:schemeClr val="tx1"/>
                </a:solidFill>
                <a:effectLst>
                  <a:outerShdw blurRad="38100" dist="38100" dir="2700000" algn="tl">
                    <a:srgbClr val="FFFFFF"/>
                  </a:outerShdw>
                </a:effectLst>
                <a:sym typeface="Symbol" panose="05050102010706020507" pitchFamily="18" charset="2"/>
              </a:rPr>
              <a:t>m</a:t>
            </a:r>
            <a:endParaRPr lang="en-US" altLang="en-US" sz="3600">
              <a:solidFill>
                <a:schemeClr val="tx1"/>
              </a:solidFill>
              <a:effectLst>
                <a:outerShdw blurRad="38100" dist="38100" dir="2700000" algn="tl">
                  <a:srgbClr val="FFFFFF"/>
                </a:outerShdw>
              </a:effectLst>
            </a:endParaRPr>
          </a:p>
          <a:p>
            <a:r>
              <a:rPr lang="en-US" altLang="en-US" sz="3600">
                <a:solidFill>
                  <a:schemeClr val="tx1"/>
                </a:solidFill>
                <a:effectLst>
                  <a:outerShdw blurRad="38100" dist="38100" dir="2700000" algn="tl">
                    <a:srgbClr val="FFFFFF"/>
                  </a:outerShdw>
                </a:effectLst>
              </a:rPr>
              <a:t>100 </a:t>
            </a:r>
            <a:r>
              <a:rPr lang="en-US" altLang="en-US" sz="3600">
                <a:solidFill>
                  <a:schemeClr val="tx1"/>
                </a:solidFill>
                <a:effectLst>
                  <a:outerShdw blurRad="38100" dist="38100" dir="2700000" algn="tl">
                    <a:srgbClr val="FFFFFF"/>
                  </a:outerShdw>
                </a:effectLst>
                <a:sym typeface="Symbol" panose="05050102010706020507" pitchFamily="18" charset="2"/>
              </a:rPr>
              <a:t>m</a:t>
            </a:r>
          </a:p>
        </p:txBody>
      </p:sp>
      <p:sp>
        <p:nvSpPr>
          <p:cNvPr id="52231" name="Rectangle 7">
            <a:extLst>
              <a:ext uri="{FF2B5EF4-FFF2-40B4-BE49-F238E27FC236}">
                <a16:creationId xmlns:a16="http://schemas.microsoft.com/office/drawing/2014/main" id="{AFB8BD6F-AED6-445A-A433-C6AF72F55AF1}"/>
              </a:ext>
            </a:extLst>
          </p:cNvPr>
          <p:cNvSpPr>
            <a:spLocks noGrp="1" noChangeArrowheads="1"/>
          </p:cNvSpPr>
          <p:nvPr>
            <p:ph type="body" sz="half" idx="2"/>
          </p:nvPr>
        </p:nvSpPr>
        <p:spPr>
          <a:xfrm>
            <a:off x="3771900" y="2233613"/>
            <a:ext cx="4718050" cy="4113212"/>
          </a:xfrm>
          <a:noFill/>
          <a:ln/>
        </p:spPr>
        <p:txBody>
          <a:bodyPr lIns="92075" tIns="46038" rIns="92075" bIns="46038"/>
          <a:lstStyle/>
          <a:p>
            <a:pPr>
              <a:buFontTx/>
              <a:buNone/>
            </a:pPr>
            <a:r>
              <a:rPr lang="en-US" altLang="en-US" sz="3600">
                <a:solidFill>
                  <a:schemeClr val="tx1"/>
                </a:solidFill>
                <a:effectLst>
                  <a:outerShdw blurRad="38100" dist="38100" dir="2700000" algn="tl">
                    <a:srgbClr val="FFFFFF"/>
                  </a:outerShdw>
                </a:effectLst>
              </a:rPr>
              <a:t>#2 pencil “lead”</a:t>
            </a:r>
          </a:p>
          <a:p>
            <a:pPr>
              <a:buFontTx/>
              <a:buNone/>
            </a:pPr>
            <a:r>
              <a:rPr lang="en-US" altLang="en-US" sz="3600">
                <a:solidFill>
                  <a:schemeClr val="tx1"/>
                </a:solidFill>
                <a:effectLst>
                  <a:outerShdw blurRad="38100" dist="38100" dir="2700000" algn="tl">
                    <a:srgbClr val="FFFFFF"/>
                  </a:outerShdw>
                </a:effectLst>
              </a:rPr>
              <a:t>paper clip</a:t>
            </a:r>
          </a:p>
          <a:p>
            <a:pPr>
              <a:buFontTx/>
              <a:buNone/>
            </a:pPr>
            <a:r>
              <a:rPr lang="en-US" altLang="en-US" sz="3600">
                <a:solidFill>
                  <a:schemeClr val="tx1"/>
                </a:solidFill>
                <a:effectLst>
                  <a:outerShdw blurRad="38100" dist="38100" dir="2700000" algn="tl">
                    <a:srgbClr val="FFFFFF"/>
                  </a:outerShdw>
                </a:effectLst>
              </a:rPr>
              <a:t>staple</a:t>
            </a:r>
          </a:p>
          <a:p>
            <a:pPr>
              <a:buFontTx/>
              <a:buNone/>
            </a:pPr>
            <a:r>
              <a:rPr lang="en-US" altLang="en-US" sz="3600">
                <a:solidFill>
                  <a:schemeClr val="tx1"/>
                </a:solidFill>
                <a:effectLst>
                  <a:outerShdw blurRad="38100" dist="38100" dir="2700000" algn="tl">
                    <a:srgbClr val="FFFFFF"/>
                  </a:outerShdw>
                </a:effectLst>
              </a:rPr>
              <a:t>toothbrush bristle</a:t>
            </a:r>
          </a:p>
          <a:p>
            <a:pPr>
              <a:buFontTx/>
              <a:buNone/>
            </a:pPr>
            <a:r>
              <a:rPr lang="en-US" altLang="en-US" sz="3600">
                <a:solidFill>
                  <a:schemeClr val="tx1"/>
                </a:solidFill>
                <a:effectLst>
                  <a:outerShdw blurRad="38100" dist="38100" dir="2700000" algn="tl">
                    <a:srgbClr val="FFFFFF"/>
                  </a:outerShdw>
                </a:effectLst>
              </a:rPr>
              <a:t>sewing thread</a:t>
            </a:r>
          </a:p>
          <a:p>
            <a:pPr>
              <a:buFontTx/>
              <a:buNone/>
            </a:pPr>
            <a:r>
              <a:rPr lang="en-US" altLang="en-US" sz="3600">
                <a:solidFill>
                  <a:schemeClr val="tx1"/>
                </a:solidFill>
                <a:effectLst>
                  <a:outerShdw blurRad="38100" dist="38100" dir="2700000" algn="tl">
                    <a:srgbClr val="FFFFFF"/>
                  </a:outerShdw>
                </a:effectLst>
              </a:rPr>
              <a:t>human hair</a:t>
            </a:r>
          </a:p>
        </p:txBody>
      </p:sp>
    </p:spTree>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391" name="Group 71">
            <a:extLst>
              <a:ext uri="{FF2B5EF4-FFF2-40B4-BE49-F238E27FC236}">
                <a16:creationId xmlns:a16="http://schemas.microsoft.com/office/drawing/2014/main" id="{B2FA1290-DBE7-4F79-950D-1155B7C61CE3}"/>
              </a:ext>
            </a:extLst>
          </p:cNvPr>
          <p:cNvGrpSpPr>
            <a:grpSpLocks/>
          </p:cNvGrpSpPr>
          <p:nvPr/>
        </p:nvGrpSpPr>
        <p:grpSpPr bwMode="auto">
          <a:xfrm>
            <a:off x="681038" y="279400"/>
            <a:ext cx="8929687" cy="6315075"/>
            <a:chOff x="585" y="171"/>
            <a:chExt cx="5625" cy="3978"/>
          </a:xfrm>
        </p:grpSpPr>
        <p:sp>
          <p:nvSpPr>
            <p:cNvPr id="56322" name="Oval 2">
              <a:extLst>
                <a:ext uri="{FF2B5EF4-FFF2-40B4-BE49-F238E27FC236}">
                  <a16:creationId xmlns:a16="http://schemas.microsoft.com/office/drawing/2014/main" id="{1B6C76C3-C224-471D-B36D-B09933AF032B}"/>
                </a:ext>
              </a:extLst>
            </p:cNvPr>
            <p:cNvSpPr>
              <a:spLocks noChangeArrowheads="1"/>
            </p:cNvSpPr>
            <p:nvPr/>
          </p:nvSpPr>
          <p:spPr bwMode="auto">
            <a:xfrm>
              <a:off x="4266" y="789"/>
              <a:ext cx="432" cy="528"/>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3" name="AutoShape 3">
              <a:extLst>
                <a:ext uri="{FF2B5EF4-FFF2-40B4-BE49-F238E27FC236}">
                  <a16:creationId xmlns:a16="http://schemas.microsoft.com/office/drawing/2014/main" id="{FC9CC3D8-2E78-46DB-BF28-68C665913A3F}"/>
                </a:ext>
              </a:extLst>
            </p:cNvPr>
            <p:cNvSpPr>
              <a:spLocks noChangeArrowheads="1"/>
            </p:cNvSpPr>
            <p:nvPr/>
          </p:nvSpPr>
          <p:spPr bwMode="auto">
            <a:xfrm>
              <a:off x="1287" y="600"/>
              <a:ext cx="3905" cy="3120"/>
            </a:xfrm>
            <a:prstGeom prst="cube">
              <a:avLst>
                <a:gd name="adj" fmla="val 25000"/>
              </a:avLst>
            </a:prstGeom>
            <a:solidFill>
              <a:srgbClr val="5F5F5F"/>
            </a:solidFill>
            <a:ln w="190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4" name="Oval 4">
              <a:extLst>
                <a:ext uri="{FF2B5EF4-FFF2-40B4-BE49-F238E27FC236}">
                  <a16:creationId xmlns:a16="http://schemas.microsoft.com/office/drawing/2014/main" id="{6475D1DC-B9B8-42F8-AEA0-AB64B5703426}"/>
                </a:ext>
              </a:extLst>
            </p:cNvPr>
            <p:cNvSpPr>
              <a:spLocks noChangeArrowheads="1"/>
            </p:cNvSpPr>
            <p:nvPr/>
          </p:nvSpPr>
          <p:spPr bwMode="auto">
            <a:xfrm>
              <a:off x="3666" y="2336"/>
              <a:ext cx="565" cy="528"/>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5" name="Oval 5">
              <a:extLst>
                <a:ext uri="{FF2B5EF4-FFF2-40B4-BE49-F238E27FC236}">
                  <a16:creationId xmlns:a16="http://schemas.microsoft.com/office/drawing/2014/main" id="{39B4B1C0-E654-4269-8FBC-E99FF01A3053}"/>
                </a:ext>
              </a:extLst>
            </p:cNvPr>
            <p:cNvSpPr>
              <a:spLocks noChangeArrowheads="1"/>
            </p:cNvSpPr>
            <p:nvPr/>
          </p:nvSpPr>
          <p:spPr bwMode="auto">
            <a:xfrm>
              <a:off x="3654" y="2925"/>
              <a:ext cx="640" cy="672"/>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6" name="Oval 6">
              <a:extLst>
                <a:ext uri="{FF2B5EF4-FFF2-40B4-BE49-F238E27FC236}">
                  <a16:creationId xmlns:a16="http://schemas.microsoft.com/office/drawing/2014/main" id="{51C8E8E8-EA23-4278-A926-2C17878538BD}"/>
                </a:ext>
              </a:extLst>
            </p:cNvPr>
            <p:cNvSpPr>
              <a:spLocks noChangeArrowheads="1"/>
            </p:cNvSpPr>
            <p:nvPr/>
          </p:nvSpPr>
          <p:spPr bwMode="auto">
            <a:xfrm>
              <a:off x="3828" y="1397"/>
              <a:ext cx="545" cy="552"/>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7" name="Oval 7">
              <a:extLst>
                <a:ext uri="{FF2B5EF4-FFF2-40B4-BE49-F238E27FC236}">
                  <a16:creationId xmlns:a16="http://schemas.microsoft.com/office/drawing/2014/main" id="{5F2160E2-144B-4B07-92C9-7A674084F37F}"/>
                </a:ext>
              </a:extLst>
            </p:cNvPr>
            <p:cNvSpPr>
              <a:spLocks noChangeArrowheads="1"/>
            </p:cNvSpPr>
            <p:nvPr/>
          </p:nvSpPr>
          <p:spPr bwMode="auto">
            <a:xfrm>
              <a:off x="4590" y="1551"/>
              <a:ext cx="555" cy="576"/>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8" name="Line 8">
              <a:extLst>
                <a:ext uri="{FF2B5EF4-FFF2-40B4-BE49-F238E27FC236}">
                  <a16:creationId xmlns:a16="http://schemas.microsoft.com/office/drawing/2014/main" id="{170743B5-F0D8-492B-9821-3D8BC509DC4C}"/>
                </a:ext>
              </a:extLst>
            </p:cNvPr>
            <p:cNvSpPr>
              <a:spLocks noChangeShapeType="1"/>
            </p:cNvSpPr>
            <p:nvPr/>
          </p:nvSpPr>
          <p:spPr bwMode="auto">
            <a:xfrm>
              <a:off x="2838" y="1395"/>
              <a:ext cx="0" cy="230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9" name="Line 9">
              <a:extLst>
                <a:ext uri="{FF2B5EF4-FFF2-40B4-BE49-F238E27FC236}">
                  <a16:creationId xmlns:a16="http://schemas.microsoft.com/office/drawing/2014/main" id="{64DB3585-7F03-4386-906F-2C655AF7B1B9}"/>
                </a:ext>
              </a:extLst>
            </p:cNvPr>
            <p:cNvSpPr>
              <a:spLocks noChangeShapeType="1"/>
            </p:cNvSpPr>
            <p:nvPr/>
          </p:nvSpPr>
          <p:spPr bwMode="auto">
            <a:xfrm flipV="1">
              <a:off x="2844" y="609"/>
              <a:ext cx="671" cy="76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0" name="Oval 10">
              <a:extLst>
                <a:ext uri="{FF2B5EF4-FFF2-40B4-BE49-F238E27FC236}">
                  <a16:creationId xmlns:a16="http://schemas.microsoft.com/office/drawing/2014/main" id="{D1728FEE-4B0C-44F3-8DCA-1FC1D4E2336F}"/>
                </a:ext>
              </a:extLst>
            </p:cNvPr>
            <p:cNvSpPr>
              <a:spLocks noChangeArrowheads="1"/>
            </p:cNvSpPr>
            <p:nvPr/>
          </p:nvSpPr>
          <p:spPr bwMode="auto">
            <a:xfrm>
              <a:off x="2920" y="1488"/>
              <a:ext cx="640" cy="672"/>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1" name="Oval 11">
              <a:extLst>
                <a:ext uri="{FF2B5EF4-FFF2-40B4-BE49-F238E27FC236}">
                  <a16:creationId xmlns:a16="http://schemas.microsoft.com/office/drawing/2014/main" id="{6E32532E-D880-4F49-91AD-5CCE1B334278}"/>
                </a:ext>
              </a:extLst>
            </p:cNvPr>
            <p:cNvSpPr>
              <a:spLocks noChangeArrowheads="1"/>
            </p:cNvSpPr>
            <p:nvPr/>
          </p:nvSpPr>
          <p:spPr bwMode="auto">
            <a:xfrm>
              <a:off x="3462" y="644"/>
              <a:ext cx="640" cy="672"/>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2" name="Oval 12">
              <a:extLst>
                <a:ext uri="{FF2B5EF4-FFF2-40B4-BE49-F238E27FC236}">
                  <a16:creationId xmlns:a16="http://schemas.microsoft.com/office/drawing/2014/main" id="{0A0EE798-C509-4475-8A96-8045E41D447E}"/>
                </a:ext>
              </a:extLst>
            </p:cNvPr>
            <p:cNvSpPr>
              <a:spLocks noChangeArrowheads="1"/>
            </p:cNvSpPr>
            <p:nvPr/>
          </p:nvSpPr>
          <p:spPr bwMode="auto">
            <a:xfrm>
              <a:off x="2924" y="3279"/>
              <a:ext cx="390"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3" name="Oval 13">
              <a:extLst>
                <a:ext uri="{FF2B5EF4-FFF2-40B4-BE49-F238E27FC236}">
                  <a16:creationId xmlns:a16="http://schemas.microsoft.com/office/drawing/2014/main" id="{EE52BCAD-E9F1-441C-AA52-D3E86DCC5CB4}"/>
                </a:ext>
              </a:extLst>
            </p:cNvPr>
            <p:cNvSpPr>
              <a:spLocks noChangeArrowheads="1"/>
            </p:cNvSpPr>
            <p:nvPr/>
          </p:nvSpPr>
          <p:spPr bwMode="auto">
            <a:xfrm>
              <a:off x="4806" y="1023"/>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4" name="Oval 14">
              <a:extLst>
                <a:ext uri="{FF2B5EF4-FFF2-40B4-BE49-F238E27FC236}">
                  <a16:creationId xmlns:a16="http://schemas.microsoft.com/office/drawing/2014/main" id="{55190430-90E1-4CE4-B9BE-EEDDC8E57167}"/>
                </a:ext>
              </a:extLst>
            </p:cNvPr>
            <p:cNvSpPr>
              <a:spLocks noChangeArrowheads="1"/>
            </p:cNvSpPr>
            <p:nvPr/>
          </p:nvSpPr>
          <p:spPr bwMode="auto">
            <a:xfrm>
              <a:off x="4343" y="3105"/>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5" name="Oval 15">
              <a:extLst>
                <a:ext uri="{FF2B5EF4-FFF2-40B4-BE49-F238E27FC236}">
                  <a16:creationId xmlns:a16="http://schemas.microsoft.com/office/drawing/2014/main" id="{C96FED4D-FD8E-405F-8195-143972F2DBFE}"/>
                </a:ext>
              </a:extLst>
            </p:cNvPr>
            <p:cNvSpPr>
              <a:spLocks noChangeArrowheads="1"/>
            </p:cNvSpPr>
            <p:nvPr/>
          </p:nvSpPr>
          <p:spPr bwMode="auto">
            <a:xfrm>
              <a:off x="4163" y="1968"/>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6" name="Oval 16">
              <a:extLst>
                <a:ext uri="{FF2B5EF4-FFF2-40B4-BE49-F238E27FC236}">
                  <a16:creationId xmlns:a16="http://schemas.microsoft.com/office/drawing/2014/main" id="{1A3A54F4-AEB8-4264-80B0-DC0DF6CBFB9F}"/>
                </a:ext>
              </a:extLst>
            </p:cNvPr>
            <p:cNvSpPr>
              <a:spLocks noChangeArrowheads="1"/>
            </p:cNvSpPr>
            <p:nvPr/>
          </p:nvSpPr>
          <p:spPr bwMode="auto">
            <a:xfrm>
              <a:off x="4320" y="655"/>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7" name="Oval 17">
              <a:extLst>
                <a:ext uri="{FF2B5EF4-FFF2-40B4-BE49-F238E27FC236}">
                  <a16:creationId xmlns:a16="http://schemas.microsoft.com/office/drawing/2014/main" id="{002C50EC-70D3-4CB2-B20B-F92208F6126A}"/>
                </a:ext>
              </a:extLst>
            </p:cNvPr>
            <p:cNvSpPr>
              <a:spLocks noChangeArrowheads="1"/>
            </p:cNvSpPr>
            <p:nvPr/>
          </p:nvSpPr>
          <p:spPr bwMode="auto">
            <a:xfrm>
              <a:off x="2988" y="2822"/>
              <a:ext cx="373"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8" name="Oval 18">
              <a:extLst>
                <a:ext uri="{FF2B5EF4-FFF2-40B4-BE49-F238E27FC236}">
                  <a16:creationId xmlns:a16="http://schemas.microsoft.com/office/drawing/2014/main" id="{07B53DD1-78AF-4442-97C1-144AC792DBC1}"/>
                </a:ext>
              </a:extLst>
            </p:cNvPr>
            <p:cNvSpPr>
              <a:spLocks noChangeArrowheads="1"/>
            </p:cNvSpPr>
            <p:nvPr/>
          </p:nvSpPr>
          <p:spPr bwMode="auto">
            <a:xfrm>
              <a:off x="3243" y="2373"/>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9" name="Oval 19">
              <a:extLst>
                <a:ext uri="{FF2B5EF4-FFF2-40B4-BE49-F238E27FC236}">
                  <a16:creationId xmlns:a16="http://schemas.microsoft.com/office/drawing/2014/main" id="{444826E3-C504-4CAA-B29A-EEE3E5C6F80D}"/>
                </a:ext>
              </a:extLst>
            </p:cNvPr>
            <p:cNvSpPr>
              <a:spLocks noChangeArrowheads="1"/>
            </p:cNvSpPr>
            <p:nvPr/>
          </p:nvSpPr>
          <p:spPr bwMode="auto">
            <a:xfrm>
              <a:off x="3534" y="1365"/>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0" name="Oval 20">
              <a:extLst>
                <a:ext uri="{FF2B5EF4-FFF2-40B4-BE49-F238E27FC236}">
                  <a16:creationId xmlns:a16="http://schemas.microsoft.com/office/drawing/2014/main" id="{E905E0EB-57B5-4703-A732-ECEB59042E95}"/>
                </a:ext>
              </a:extLst>
            </p:cNvPr>
            <p:cNvSpPr>
              <a:spLocks noChangeArrowheads="1"/>
            </p:cNvSpPr>
            <p:nvPr/>
          </p:nvSpPr>
          <p:spPr bwMode="auto">
            <a:xfrm>
              <a:off x="3390" y="3290"/>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1" name="Oval 21">
              <a:extLst>
                <a:ext uri="{FF2B5EF4-FFF2-40B4-BE49-F238E27FC236}">
                  <a16:creationId xmlns:a16="http://schemas.microsoft.com/office/drawing/2014/main" id="{B0C15402-F798-4852-88B7-27C8852124E5}"/>
                </a:ext>
              </a:extLst>
            </p:cNvPr>
            <p:cNvSpPr>
              <a:spLocks noChangeArrowheads="1"/>
            </p:cNvSpPr>
            <p:nvPr/>
          </p:nvSpPr>
          <p:spPr bwMode="auto">
            <a:xfrm>
              <a:off x="3720" y="1920"/>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2" name="Oval 22">
              <a:extLst>
                <a:ext uri="{FF2B5EF4-FFF2-40B4-BE49-F238E27FC236}">
                  <a16:creationId xmlns:a16="http://schemas.microsoft.com/office/drawing/2014/main" id="{4FEC93B3-2F36-4DD3-857A-6339934C9220}"/>
                </a:ext>
              </a:extLst>
            </p:cNvPr>
            <p:cNvSpPr>
              <a:spLocks noChangeArrowheads="1"/>
            </p:cNvSpPr>
            <p:nvPr/>
          </p:nvSpPr>
          <p:spPr bwMode="auto">
            <a:xfrm>
              <a:off x="4284" y="2456"/>
              <a:ext cx="215"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3" name="Oval 23">
              <a:extLst>
                <a:ext uri="{FF2B5EF4-FFF2-40B4-BE49-F238E27FC236}">
                  <a16:creationId xmlns:a16="http://schemas.microsoft.com/office/drawing/2014/main" id="{22846DAB-F67B-4A04-B807-32C6C92F91CB}"/>
                </a:ext>
              </a:extLst>
            </p:cNvPr>
            <p:cNvSpPr>
              <a:spLocks noChangeArrowheads="1"/>
            </p:cNvSpPr>
            <p:nvPr/>
          </p:nvSpPr>
          <p:spPr bwMode="auto">
            <a:xfrm>
              <a:off x="1728" y="2337"/>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4" name="Oval 24">
              <a:extLst>
                <a:ext uri="{FF2B5EF4-FFF2-40B4-BE49-F238E27FC236}">
                  <a16:creationId xmlns:a16="http://schemas.microsoft.com/office/drawing/2014/main" id="{AF121448-A69A-4397-995A-321A9902DEBB}"/>
                </a:ext>
              </a:extLst>
            </p:cNvPr>
            <p:cNvSpPr>
              <a:spLocks noChangeArrowheads="1"/>
            </p:cNvSpPr>
            <p:nvPr/>
          </p:nvSpPr>
          <p:spPr bwMode="auto">
            <a:xfrm>
              <a:off x="4428" y="1455"/>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5" name="Oval 25">
              <a:extLst>
                <a:ext uri="{FF2B5EF4-FFF2-40B4-BE49-F238E27FC236}">
                  <a16:creationId xmlns:a16="http://schemas.microsoft.com/office/drawing/2014/main" id="{17CECADB-7DF5-484B-B48D-5370795C4863}"/>
                </a:ext>
              </a:extLst>
            </p:cNvPr>
            <p:cNvSpPr>
              <a:spLocks noChangeArrowheads="1"/>
            </p:cNvSpPr>
            <p:nvPr/>
          </p:nvSpPr>
          <p:spPr bwMode="auto">
            <a:xfrm>
              <a:off x="4698" y="789"/>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6" name="Oval 26">
              <a:extLst>
                <a:ext uri="{FF2B5EF4-FFF2-40B4-BE49-F238E27FC236}">
                  <a16:creationId xmlns:a16="http://schemas.microsoft.com/office/drawing/2014/main" id="{55E2053F-EDA4-4B6B-95E3-CC24FDE815BD}"/>
                </a:ext>
              </a:extLst>
            </p:cNvPr>
            <p:cNvSpPr>
              <a:spLocks noChangeArrowheads="1"/>
            </p:cNvSpPr>
            <p:nvPr/>
          </p:nvSpPr>
          <p:spPr bwMode="auto">
            <a:xfrm>
              <a:off x="2153" y="2811"/>
              <a:ext cx="227"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7" name="Oval 27">
              <a:extLst>
                <a:ext uri="{FF2B5EF4-FFF2-40B4-BE49-F238E27FC236}">
                  <a16:creationId xmlns:a16="http://schemas.microsoft.com/office/drawing/2014/main" id="{625D2031-0DE8-4468-A59D-B1F0198DB109}"/>
                </a:ext>
              </a:extLst>
            </p:cNvPr>
            <p:cNvSpPr>
              <a:spLocks noChangeArrowheads="1"/>
            </p:cNvSpPr>
            <p:nvPr/>
          </p:nvSpPr>
          <p:spPr bwMode="auto">
            <a:xfrm>
              <a:off x="2190" y="651"/>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8" name="Oval 28">
              <a:extLst>
                <a:ext uri="{FF2B5EF4-FFF2-40B4-BE49-F238E27FC236}">
                  <a16:creationId xmlns:a16="http://schemas.microsoft.com/office/drawing/2014/main" id="{127303AD-D04E-4B43-9CDD-FAAAB6BA3E5F}"/>
                </a:ext>
              </a:extLst>
            </p:cNvPr>
            <p:cNvSpPr>
              <a:spLocks noChangeArrowheads="1"/>
            </p:cNvSpPr>
            <p:nvPr/>
          </p:nvSpPr>
          <p:spPr bwMode="auto">
            <a:xfrm>
              <a:off x="2178" y="1827"/>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9" name="Oval 29">
              <a:extLst>
                <a:ext uri="{FF2B5EF4-FFF2-40B4-BE49-F238E27FC236}">
                  <a16:creationId xmlns:a16="http://schemas.microsoft.com/office/drawing/2014/main" id="{756B7EED-E74D-45D4-B9BB-B7FCCD875E70}"/>
                </a:ext>
              </a:extLst>
            </p:cNvPr>
            <p:cNvSpPr>
              <a:spLocks noChangeArrowheads="1"/>
            </p:cNvSpPr>
            <p:nvPr/>
          </p:nvSpPr>
          <p:spPr bwMode="auto">
            <a:xfrm>
              <a:off x="1470" y="2828"/>
              <a:ext cx="215"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50" name="Oval 30">
              <a:extLst>
                <a:ext uri="{FF2B5EF4-FFF2-40B4-BE49-F238E27FC236}">
                  <a16:creationId xmlns:a16="http://schemas.microsoft.com/office/drawing/2014/main" id="{4724B301-60DA-4BA8-835D-8F290AA32C64}"/>
                </a:ext>
              </a:extLst>
            </p:cNvPr>
            <p:cNvSpPr>
              <a:spLocks noChangeArrowheads="1"/>
            </p:cNvSpPr>
            <p:nvPr/>
          </p:nvSpPr>
          <p:spPr bwMode="auto">
            <a:xfrm>
              <a:off x="1476" y="3374"/>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51" name="Oval 31">
              <a:extLst>
                <a:ext uri="{FF2B5EF4-FFF2-40B4-BE49-F238E27FC236}">
                  <a16:creationId xmlns:a16="http://schemas.microsoft.com/office/drawing/2014/main" id="{23973FCD-BB6B-42EA-9468-5B03FB6F301D}"/>
                </a:ext>
              </a:extLst>
            </p:cNvPr>
            <p:cNvSpPr>
              <a:spLocks noChangeArrowheads="1"/>
            </p:cNvSpPr>
            <p:nvPr/>
          </p:nvSpPr>
          <p:spPr bwMode="auto">
            <a:xfrm>
              <a:off x="2052" y="2199"/>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52" name="Oval 32">
              <a:extLst>
                <a:ext uri="{FF2B5EF4-FFF2-40B4-BE49-F238E27FC236}">
                  <a16:creationId xmlns:a16="http://schemas.microsoft.com/office/drawing/2014/main" id="{03F2015F-1CD8-4318-9480-6CCFD33E2E56}"/>
                </a:ext>
              </a:extLst>
            </p:cNvPr>
            <p:cNvSpPr>
              <a:spLocks noChangeArrowheads="1"/>
            </p:cNvSpPr>
            <p:nvPr/>
          </p:nvSpPr>
          <p:spPr bwMode="auto">
            <a:xfrm>
              <a:off x="2388" y="2649"/>
              <a:ext cx="127"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53" name="Oval 33">
              <a:extLst>
                <a:ext uri="{FF2B5EF4-FFF2-40B4-BE49-F238E27FC236}">
                  <a16:creationId xmlns:a16="http://schemas.microsoft.com/office/drawing/2014/main" id="{156D1E9A-D09B-4FC0-B541-1B245ED23524}"/>
                </a:ext>
              </a:extLst>
            </p:cNvPr>
            <p:cNvSpPr>
              <a:spLocks noChangeArrowheads="1"/>
            </p:cNvSpPr>
            <p:nvPr/>
          </p:nvSpPr>
          <p:spPr bwMode="auto">
            <a:xfrm>
              <a:off x="1680" y="2619"/>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54" name="Oval 34">
              <a:extLst>
                <a:ext uri="{FF2B5EF4-FFF2-40B4-BE49-F238E27FC236}">
                  <a16:creationId xmlns:a16="http://schemas.microsoft.com/office/drawing/2014/main" id="{2BA558B4-98A2-4289-8F84-9C5207AD3DC2}"/>
                </a:ext>
              </a:extLst>
            </p:cNvPr>
            <p:cNvSpPr>
              <a:spLocks noChangeArrowheads="1"/>
            </p:cNvSpPr>
            <p:nvPr/>
          </p:nvSpPr>
          <p:spPr bwMode="auto">
            <a:xfrm>
              <a:off x="2550" y="1857"/>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55" name="Oval 35">
              <a:extLst>
                <a:ext uri="{FF2B5EF4-FFF2-40B4-BE49-F238E27FC236}">
                  <a16:creationId xmlns:a16="http://schemas.microsoft.com/office/drawing/2014/main" id="{8307B33C-1A7D-4878-8B47-7578966EDC33}"/>
                </a:ext>
              </a:extLst>
            </p:cNvPr>
            <p:cNvSpPr>
              <a:spLocks noChangeArrowheads="1"/>
            </p:cNvSpPr>
            <p:nvPr/>
          </p:nvSpPr>
          <p:spPr bwMode="auto">
            <a:xfrm>
              <a:off x="1586" y="1389"/>
              <a:ext cx="127"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56" name="Oval 36">
              <a:extLst>
                <a:ext uri="{FF2B5EF4-FFF2-40B4-BE49-F238E27FC236}">
                  <a16:creationId xmlns:a16="http://schemas.microsoft.com/office/drawing/2014/main" id="{A029EDEE-A27F-4B79-9670-74F43AD9582F}"/>
                </a:ext>
              </a:extLst>
            </p:cNvPr>
            <p:cNvSpPr>
              <a:spLocks noChangeArrowheads="1"/>
            </p:cNvSpPr>
            <p:nvPr/>
          </p:nvSpPr>
          <p:spPr bwMode="auto">
            <a:xfrm>
              <a:off x="2832" y="734"/>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57" name="Rectangle 37">
              <a:extLst>
                <a:ext uri="{FF2B5EF4-FFF2-40B4-BE49-F238E27FC236}">
                  <a16:creationId xmlns:a16="http://schemas.microsoft.com/office/drawing/2014/main" id="{829B82FE-1856-401F-895F-DA02908FE383}"/>
                </a:ext>
              </a:extLst>
            </p:cNvPr>
            <p:cNvSpPr>
              <a:spLocks noChangeArrowheads="1"/>
            </p:cNvSpPr>
            <p:nvPr/>
          </p:nvSpPr>
          <p:spPr bwMode="auto">
            <a:xfrm>
              <a:off x="585" y="3813"/>
              <a:ext cx="5055" cy="33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800">
                  <a:solidFill>
                    <a:schemeClr val="bg1"/>
                  </a:solidFill>
                  <a:effectLst>
                    <a:outerShdw blurRad="38100" dist="38100" dir="2700000" algn="tl">
                      <a:srgbClr val="000000"/>
                    </a:outerShdw>
                  </a:effectLst>
                  <a:latin typeface="Verdana" panose="020B0604030504040204" pitchFamily="34" charset="0"/>
                </a:defRPr>
              </a:lvl1pPr>
              <a:lvl2pPr marL="742950" indent="-285750">
                <a:spcBef>
                  <a:spcPct val="20000"/>
                </a:spcBef>
                <a:buChar char="–"/>
                <a:defRPr sz="2400">
                  <a:solidFill>
                    <a:schemeClr val="bg1"/>
                  </a:solidFill>
                  <a:effectLst>
                    <a:outerShdw blurRad="38100" dist="38100" dir="2700000" algn="tl">
                      <a:srgbClr val="000000"/>
                    </a:outerShdw>
                  </a:effectLst>
                  <a:latin typeface="Verdana" panose="020B0604030504040204" pitchFamily="34" charset="0"/>
                </a:defRPr>
              </a:lvl2pPr>
              <a:lvl3pPr marL="1143000" indent="-2286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3pPr>
              <a:lvl4pPr marL="1600200" indent="-228600">
                <a:spcBef>
                  <a:spcPct val="20000"/>
                </a:spcBef>
                <a:buChar char="–"/>
                <a:defRPr>
                  <a:solidFill>
                    <a:schemeClr val="bg1"/>
                  </a:solidFill>
                  <a:effectLst>
                    <a:outerShdw blurRad="38100" dist="38100" dir="2700000" algn="tl">
                      <a:srgbClr val="000000"/>
                    </a:outerShdw>
                  </a:effectLst>
                  <a:latin typeface="Verdana" panose="020B0604030504040204" pitchFamily="34" charset="0"/>
                </a:defRPr>
              </a:lvl4pPr>
              <a:lvl5pPr marL="2057400" indent="-228600">
                <a:spcBef>
                  <a:spcPct val="20000"/>
                </a:spcBef>
                <a:buChar char="»"/>
                <a:defRPr>
                  <a:solidFill>
                    <a:schemeClr val="bg1"/>
                  </a:solidFill>
                  <a:effectLst>
                    <a:outerShdw blurRad="38100" dist="38100" dir="2700000" algn="tl">
                      <a:srgbClr val="000000"/>
                    </a:outerShdw>
                  </a:effectLst>
                  <a:latin typeface="Verdana" panose="020B0604030504040204" pitchFamily="34" charset="0"/>
                </a:defRPr>
              </a:lvl5pPr>
              <a:lvl6pPr marL="25146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6pPr>
              <a:lvl7pPr marL="29718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7pPr>
              <a:lvl8pPr marL="34290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8pPr>
              <a:lvl9pPr marL="38862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9pPr>
            </a:lstStyle>
            <a:p>
              <a:pPr algn="r">
                <a:buFontTx/>
                <a:buNone/>
              </a:pPr>
              <a:r>
                <a:rPr lang="en-US" altLang="en-US" sz="2400">
                  <a:solidFill>
                    <a:srgbClr val="FFFF00"/>
                  </a:solidFill>
                </a:rPr>
                <a:t>1/2 of spray </a:t>
              </a:r>
              <a:r>
                <a:rPr lang="en-US" altLang="en-US" sz="2400" u="sng">
                  <a:solidFill>
                    <a:srgbClr val="FFFF00"/>
                  </a:solidFill>
                </a:rPr>
                <a:t>volume</a:t>
              </a:r>
              <a:r>
                <a:rPr lang="en-US" altLang="en-US" sz="2400">
                  <a:solidFill>
                    <a:srgbClr val="FFFF00"/>
                  </a:solidFill>
                </a:rPr>
                <a:t> = larger droplets</a:t>
              </a:r>
              <a:endParaRPr lang="en-US" altLang="en-US" sz="2400">
                <a:solidFill>
                  <a:srgbClr val="FFFF66"/>
                </a:solidFill>
              </a:endParaRPr>
            </a:p>
          </p:txBody>
        </p:sp>
        <p:sp>
          <p:nvSpPr>
            <p:cNvPr id="56358" name="Rectangle 38">
              <a:extLst>
                <a:ext uri="{FF2B5EF4-FFF2-40B4-BE49-F238E27FC236}">
                  <a16:creationId xmlns:a16="http://schemas.microsoft.com/office/drawing/2014/main" id="{2D912B36-F096-4903-BE84-6A1756CC7991}"/>
                </a:ext>
              </a:extLst>
            </p:cNvPr>
            <p:cNvSpPr>
              <a:spLocks noChangeArrowheads="1"/>
            </p:cNvSpPr>
            <p:nvPr/>
          </p:nvSpPr>
          <p:spPr bwMode="auto">
            <a:xfrm>
              <a:off x="2310" y="2247"/>
              <a:ext cx="1068" cy="57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000" b="1">
                  <a:solidFill>
                    <a:srgbClr val="FFFF00"/>
                  </a:solidFill>
                  <a:effectLst>
                    <a:outerShdw blurRad="38100" dist="38100" dir="2700000" algn="tl">
                      <a:srgbClr val="000000"/>
                    </a:outerShdw>
                  </a:effectLst>
                  <a:latin typeface="Verdana" panose="020B0604030504040204" pitchFamily="34" charset="0"/>
                </a:defRPr>
              </a:lvl1pPr>
              <a:lvl2pPr algn="ctr">
                <a:defRPr sz="4000" b="1">
                  <a:solidFill>
                    <a:srgbClr val="FFFF00"/>
                  </a:solidFill>
                  <a:effectLst>
                    <a:outerShdw blurRad="38100" dist="38100" dir="2700000" algn="tl">
                      <a:srgbClr val="000000"/>
                    </a:outerShdw>
                  </a:effectLst>
                  <a:latin typeface="Verdana" panose="020B0604030504040204" pitchFamily="34" charset="0"/>
                </a:defRPr>
              </a:lvl2pPr>
              <a:lvl3pPr algn="ctr">
                <a:defRPr sz="4000" b="1">
                  <a:solidFill>
                    <a:srgbClr val="FFFF00"/>
                  </a:solidFill>
                  <a:effectLst>
                    <a:outerShdw blurRad="38100" dist="38100" dir="2700000" algn="tl">
                      <a:srgbClr val="000000"/>
                    </a:outerShdw>
                  </a:effectLst>
                  <a:latin typeface="Verdana" panose="020B0604030504040204" pitchFamily="34" charset="0"/>
                </a:defRPr>
              </a:lvl3pPr>
              <a:lvl4pPr algn="ctr">
                <a:defRPr sz="4000" b="1">
                  <a:solidFill>
                    <a:srgbClr val="FFFF00"/>
                  </a:solidFill>
                  <a:effectLst>
                    <a:outerShdw blurRad="38100" dist="38100" dir="2700000" algn="tl">
                      <a:srgbClr val="000000"/>
                    </a:outerShdw>
                  </a:effectLst>
                  <a:latin typeface="Verdana" panose="020B0604030504040204" pitchFamily="34" charset="0"/>
                </a:defRPr>
              </a:lvl4pPr>
              <a:lvl5pPr algn="ctr">
                <a:defRPr sz="4000" b="1">
                  <a:solidFill>
                    <a:srgbClr val="FFFF00"/>
                  </a:solidFill>
                  <a:effectLst>
                    <a:outerShdw blurRad="38100" dist="38100" dir="2700000" algn="tl">
                      <a:srgbClr val="000000"/>
                    </a:outerShdw>
                  </a:effectLst>
                  <a:latin typeface="Verdana" panose="020B0604030504040204" pitchFamily="34" charset="0"/>
                </a:defRPr>
              </a:lvl5pPr>
              <a:lvl6pPr marL="457200" algn="ctr"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6pPr>
              <a:lvl7pPr marL="914400" algn="ctr"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7pPr>
              <a:lvl8pPr marL="1371600" algn="ctr"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8pPr>
              <a:lvl9pPr marL="1828800" algn="ctr"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9pPr>
            </a:lstStyle>
            <a:p>
              <a:r>
                <a:rPr lang="en-US" altLang="en-US"/>
                <a:t>VMD</a:t>
              </a:r>
            </a:p>
          </p:txBody>
        </p:sp>
        <p:sp>
          <p:nvSpPr>
            <p:cNvPr id="56359" name="Oval 39">
              <a:extLst>
                <a:ext uri="{FF2B5EF4-FFF2-40B4-BE49-F238E27FC236}">
                  <a16:creationId xmlns:a16="http://schemas.microsoft.com/office/drawing/2014/main" id="{EDFED8F8-04D3-419D-800B-03F3AA8074F5}"/>
                </a:ext>
              </a:extLst>
            </p:cNvPr>
            <p:cNvSpPr>
              <a:spLocks noChangeArrowheads="1"/>
            </p:cNvSpPr>
            <p:nvPr/>
          </p:nvSpPr>
          <p:spPr bwMode="auto">
            <a:xfrm>
              <a:off x="4476" y="2451"/>
              <a:ext cx="640" cy="672"/>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0" name="Oval 40">
              <a:extLst>
                <a:ext uri="{FF2B5EF4-FFF2-40B4-BE49-F238E27FC236}">
                  <a16:creationId xmlns:a16="http://schemas.microsoft.com/office/drawing/2014/main" id="{65AB1C59-00A5-4579-9338-8BFD883C4C05}"/>
                </a:ext>
              </a:extLst>
            </p:cNvPr>
            <p:cNvSpPr>
              <a:spLocks noChangeArrowheads="1"/>
            </p:cNvSpPr>
            <p:nvPr/>
          </p:nvSpPr>
          <p:spPr bwMode="auto">
            <a:xfrm>
              <a:off x="2484" y="3393"/>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1" name="Oval 41">
              <a:extLst>
                <a:ext uri="{FF2B5EF4-FFF2-40B4-BE49-F238E27FC236}">
                  <a16:creationId xmlns:a16="http://schemas.microsoft.com/office/drawing/2014/main" id="{C910D201-DEF6-4CAB-800C-098B0FAC9F68}"/>
                </a:ext>
              </a:extLst>
            </p:cNvPr>
            <p:cNvSpPr>
              <a:spLocks noChangeArrowheads="1"/>
            </p:cNvSpPr>
            <p:nvPr/>
          </p:nvSpPr>
          <p:spPr bwMode="auto">
            <a:xfrm>
              <a:off x="4866" y="2160"/>
              <a:ext cx="219"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2" name="Oval 42">
              <a:extLst>
                <a:ext uri="{FF2B5EF4-FFF2-40B4-BE49-F238E27FC236}">
                  <a16:creationId xmlns:a16="http://schemas.microsoft.com/office/drawing/2014/main" id="{5871EDEA-6B65-47A4-A90E-E2344A0615BD}"/>
                </a:ext>
              </a:extLst>
            </p:cNvPr>
            <p:cNvSpPr>
              <a:spLocks noChangeArrowheads="1"/>
            </p:cNvSpPr>
            <p:nvPr/>
          </p:nvSpPr>
          <p:spPr bwMode="auto">
            <a:xfrm>
              <a:off x="1410" y="2433"/>
              <a:ext cx="215"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3" name="Oval 43">
              <a:extLst>
                <a:ext uri="{FF2B5EF4-FFF2-40B4-BE49-F238E27FC236}">
                  <a16:creationId xmlns:a16="http://schemas.microsoft.com/office/drawing/2014/main" id="{C536481A-4E76-43E9-8A67-F7D09CD4E32D}"/>
                </a:ext>
              </a:extLst>
            </p:cNvPr>
            <p:cNvSpPr>
              <a:spLocks noChangeArrowheads="1"/>
            </p:cNvSpPr>
            <p:nvPr/>
          </p:nvSpPr>
          <p:spPr bwMode="auto">
            <a:xfrm>
              <a:off x="2202" y="1485"/>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4" name="Oval 44">
              <a:extLst>
                <a:ext uri="{FF2B5EF4-FFF2-40B4-BE49-F238E27FC236}">
                  <a16:creationId xmlns:a16="http://schemas.microsoft.com/office/drawing/2014/main" id="{C3AB0D49-0645-4E8C-9174-B2CD7D835F8D}"/>
                </a:ext>
              </a:extLst>
            </p:cNvPr>
            <p:cNvSpPr>
              <a:spLocks noChangeArrowheads="1"/>
            </p:cNvSpPr>
            <p:nvPr/>
          </p:nvSpPr>
          <p:spPr bwMode="auto">
            <a:xfrm>
              <a:off x="1404" y="1959"/>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5" name="Oval 45">
              <a:extLst>
                <a:ext uri="{FF2B5EF4-FFF2-40B4-BE49-F238E27FC236}">
                  <a16:creationId xmlns:a16="http://schemas.microsoft.com/office/drawing/2014/main" id="{9DA455DA-7292-42C9-9703-1A046CE00D68}"/>
                </a:ext>
              </a:extLst>
            </p:cNvPr>
            <p:cNvSpPr>
              <a:spLocks noChangeArrowheads="1"/>
            </p:cNvSpPr>
            <p:nvPr/>
          </p:nvSpPr>
          <p:spPr bwMode="auto">
            <a:xfrm>
              <a:off x="1788" y="950"/>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6" name="Oval 46">
              <a:extLst>
                <a:ext uri="{FF2B5EF4-FFF2-40B4-BE49-F238E27FC236}">
                  <a16:creationId xmlns:a16="http://schemas.microsoft.com/office/drawing/2014/main" id="{3A05A5AA-EC4A-4FA5-85F8-70CA0CB395C9}"/>
                </a:ext>
              </a:extLst>
            </p:cNvPr>
            <p:cNvSpPr>
              <a:spLocks noChangeArrowheads="1"/>
            </p:cNvSpPr>
            <p:nvPr/>
          </p:nvSpPr>
          <p:spPr bwMode="auto">
            <a:xfrm>
              <a:off x="1842" y="2805"/>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7" name="Oval 47">
              <a:extLst>
                <a:ext uri="{FF2B5EF4-FFF2-40B4-BE49-F238E27FC236}">
                  <a16:creationId xmlns:a16="http://schemas.microsoft.com/office/drawing/2014/main" id="{ABDE4823-6EF2-40E4-9116-891276375B62}"/>
                </a:ext>
              </a:extLst>
            </p:cNvPr>
            <p:cNvSpPr>
              <a:spLocks noChangeArrowheads="1"/>
            </p:cNvSpPr>
            <p:nvPr/>
          </p:nvSpPr>
          <p:spPr bwMode="auto">
            <a:xfrm>
              <a:off x="1794" y="3338"/>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8" name="Oval 48">
              <a:extLst>
                <a:ext uri="{FF2B5EF4-FFF2-40B4-BE49-F238E27FC236}">
                  <a16:creationId xmlns:a16="http://schemas.microsoft.com/office/drawing/2014/main" id="{DC43B876-B588-4133-8A65-11C24C6FC383}"/>
                </a:ext>
              </a:extLst>
            </p:cNvPr>
            <p:cNvSpPr>
              <a:spLocks noChangeArrowheads="1"/>
            </p:cNvSpPr>
            <p:nvPr/>
          </p:nvSpPr>
          <p:spPr bwMode="auto">
            <a:xfrm>
              <a:off x="2064" y="1119"/>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9" name="Oval 49">
              <a:extLst>
                <a:ext uri="{FF2B5EF4-FFF2-40B4-BE49-F238E27FC236}">
                  <a16:creationId xmlns:a16="http://schemas.microsoft.com/office/drawing/2014/main" id="{D88C8A81-992E-4559-A741-B2BE69628DA4}"/>
                </a:ext>
              </a:extLst>
            </p:cNvPr>
            <p:cNvSpPr>
              <a:spLocks noChangeArrowheads="1"/>
            </p:cNvSpPr>
            <p:nvPr/>
          </p:nvSpPr>
          <p:spPr bwMode="auto">
            <a:xfrm>
              <a:off x="2676" y="1065"/>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70" name="Oval 50">
              <a:extLst>
                <a:ext uri="{FF2B5EF4-FFF2-40B4-BE49-F238E27FC236}">
                  <a16:creationId xmlns:a16="http://schemas.microsoft.com/office/drawing/2014/main" id="{FCF2FB7B-8EAE-4601-8D88-A9D4CCDE03F5}"/>
                </a:ext>
              </a:extLst>
            </p:cNvPr>
            <p:cNvSpPr>
              <a:spLocks noChangeArrowheads="1"/>
            </p:cNvSpPr>
            <p:nvPr/>
          </p:nvSpPr>
          <p:spPr bwMode="auto">
            <a:xfrm>
              <a:off x="2447" y="2900"/>
              <a:ext cx="256"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71" name="Oval 51">
              <a:extLst>
                <a:ext uri="{FF2B5EF4-FFF2-40B4-BE49-F238E27FC236}">
                  <a16:creationId xmlns:a16="http://schemas.microsoft.com/office/drawing/2014/main" id="{511A40ED-81A3-4435-AE0E-51D9057F0236}"/>
                </a:ext>
              </a:extLst>
            </p:cNvPr>
            <p:cNvSpPr>
              <a:spLocks noChangeArrowheads="1"/>
            </p:cNvSpPr>
            <p:nvPr/>
          </p:nvSpPr>
          <p:spPr bwMode="auto">
            <a:xfrm>
              <a:off x="2322" y="1095"/>
              <a:ext cx="215"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72" name="Oval 52">
              <a:extLst>
                <a:ext uri="{FF2B5EF4-FFF2-40B4-BE49-F238E27FC236}">
                  <a16:creationId xmlns:a16="http://schemas.microsoft.com/office/drawing/2014/main" id="{128B299C-33C8-40C2-924D-5BBA81B358BE}"/>
                </a:ext>
              </a:extLst>
            </p:cNvPr>
            <p:cNvSpPr>
              <a:spLocks noChangeArrowheads="1"/>
            </p:cNvSpPr>
            <p:nvPr/>
          </p:nvSpPr>
          <p:spPr bwMode="auto">
            <a:xfrm>
              <a:off x="1734" y="1623"/>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73" name="Oval 53">
              <a:extLst>
                <a:ext uri="{FF2B5EF4-FFF2-40B4-BE49-F238E27FC236}">
                  <a16:creationId xmlns:a16="http://schemas.microsoft.com/office/drawing/2014/main" id="{43E72C1A-8438-449E-96F1-6880B0AC868C}"/>
                </a:ext>
              </a:extLst>
            </p:cNvPr>
            <p:cNvSpPr>
              <a:spLocks noChangeArrowheads="1"/>
            </p:cNvSpPr>
            <p:nvPr/>
          </p:nvSpPr>
          <p:spPr bwMode="auto">
            <a:xfrm>
              <a:off x="2118" y="3380"/>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74" name="Oval 54">
              <a:extLst>
                <a:ext uri="{FF2B5EF4-FFF2-40B4-BE49-F238E27FC236}">
                  <a16:creationId xmlns:a16="http://schemas.microsoft.com/office/drawing/2014/main" id="{FC7C9D94-D55F-4D8A-9169-6B078AB76C81}"/>
                </a:ext>
              </a:extLst>
            </p:cNvPr>
            <p:cNvSpPr>
              <a:spLocks noChangeArrowheads="1"/>
            </p:cNvSpPr>
            <p:nvPr/>
          </p:nvSpPr>
          <p:spPr bwMode="auto">
            <a:xfrm>
              <a:off x="2268" y="3207"/>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75" name="Oval 55">
              <a:extLst>
                <a:ext uri="{FF2B5EF4-FFF2-40B4-BE49-F238E27FC236}">
                  <a16:creationId xmlns:a16="http://schemas.microsoft.com/office/drawing/2014/main" id="{B1D161DB-C8F7-4CEB-AE23-F5BB5C68612F}"/>
                </a:ext>
              </a:extLst>
            </p:cNvPr>
            <p:cNvSpPr>
              <a:spLocks noChangeArrowheads="1"/>
            </p:cNvSpPr>
            <p:nvPr/>
          </p:nvSpPr>
          <p:spPr bwMode="auto">
            <a:xfrm>
              <a:off x="1464" y="1671"/>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76" name="Oval 56">
              <a:extLst>
                <a:ext uri="{FF2B5EF4-FFF2-40B4-BE49-F238E27FC236}">
                  <a16:creationId xmlns:a16="http://schemas.microsoft.com/office/drawing/2014/main" id="{8D6A954B-A41D-45B1-96C9-1C6CEE268792}"/>
                </a:ext>
              </a:extLst>
            </p:cNvPr>
            <p:cNvSpPr>
              <a:spLocks noChangeArrowheads="1"/>
            </p:cNvSpPr>
            <p:nvPr/>
          </p:nvSpPr>
          <p:spPr bwMode="auto">
            <a:xfrm>
              <a:off x="2556" y="1503"/>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77" name="Oval 57">
              <a:extLst>
                <a:ext uri="{FF2B5EF4-FFF2-40B4-BE49-F238E27FC236}">
                  <a16:creationId xmlns:a16="http://schemas.microsoft.com/office/drawing/2014/main" id="{6979CE09-7971-4733-86D7-040E5D1E54C0}"/>
                </a:ext>
              </a:extLst>
            </p:cNvPr>
            <p:cNvSpPr>
              <a:spLocks noChangeArrowheads="1"/>
            </p:cNvSpPr>
            <p:nvPr/>
          </p:nvSpPr>
          <p:spPr bwMode="auto">
            <a:xfrm>
              <a:off x="1998" y="2529"/>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78" name="Oval 58">
              <a:extLst>
                <a:ext uri="{FF2B5EF4-FFF2-40B4-BE49-F238E27FC236}">
                  <a16:creationId xmlns:a16="http://schemas.microsoft.com/office/drawing/2014/main" id="{F2132997-742B-46FC-A16C-4F9BC25A0D7D}"/>
                </a:ext>
              </a:extLst>
            </p:cNvPr>
            <p:cNvSpPr>
              <a:spLocks noChangeArrowheads="1"/>
            </p:cNvSpPr>
            <p:nvPr/>
          </p:nvSpPr>
          <p:spPr bwMode="auto">
            <a:xfrm>
              <a:off x="1854" y="3141"/>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79" name="Oval 59">
              <a:extLst>
                <a:ext uri="{FF2B5EF4-FFF2-40B4-BE49-F238E27FC236}">
                  <a16:creationId xmlns:a16="http://schemas.microsoft.com/office/drawing/2014/main" id="{10FED7A9-3B5B-49A1-8916-1A91E4B1BB25}"/>
                </a:ext>
              </a:extLst>
            </p:cNvPr>
            <p:cNvSpPr>
              <a:spLocks noChangeArrowheads="1"/>
            </p:cNvSpPr>
            <p:nvPr/>
          </p:nvSpPr>
          <p:spPr bwMode="auto">
            <a:xfrm>
              <a:off x="2562" y="825"/>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80" name="Oval 60">
              <a:extLst>
                <a:ext uri="{FF2B5EF4-FFF2-40B4-BE49-F238E27FC236}">
                  <a16:creationId xmlns:a16="http://schemas.microsoft.com/office/drawing/2014/main" id="{BB725112-D667-43BA-B5EC-C7EF996CFF25}"/>
                </a:ext>
              </a:extLst>
            </p:cNvPr>
            <p:cNvSpPr>
              <a:spLocks noChangeArrowheads="1"/>
            </p:cNvSpPr>
            <p:nvPr/>
          </p:nvSpPr>
          <p:spPr bwMode="auto">
            <a:xfrm>
              <a:off x="3112" y="753"/>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81" name="Oval 61">
              <a:extLst>
                <a:ext uri="{FF2B5EF4-FFF2-40B4-BE49-F238E27FC236}">
                  <a16:creationId xmlns:a16="http://schemas.microsoft.com/office/drawing/2014/main" id="{DBFF4CE8-9FDB-4391-8323-D7F4310D3B70}"/>
                </a:ext>
              </a:extLst>
            </p:cNvPr>
            <p:cNvSpPr>
              <a:spLocks noChangeArrowheads="1"/>
            </p:cNvSpPr>
            <p:nvPr/>
          </p:nvSpPr>
          <p:spPr bwMode="auto">
            <a:xfrm>
              <a:off x="2109" y="902"/>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82" name="Oval 62">
              <a:extLst>
                <a:ext uri="{FF2B5EF4-FFF2-40B4-BE49-F238E27FC236}">
                  <a16:creationId xmlns:a16="http://schemas.microsoft.com/office/drawing/2014/main" id="{F65BFF10-E81C-4C6F-B588-A1BAA173C20E}"/>
                </a:ext>
              </a:extLst>
            </p:cNvPr>
            <p:cNvSpPr>
              <a:spLocks noChangeArrowheads="1"/>
            </p:cNvSpPr>
            <p:nvPr/>
          </p:nvSpPr>
          <p:spPr bwMode="auto">
            <a:xfrm>
              <a:off x="1836" y="2007"/>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56383" name="AutoShape 63">
              <a:extLst>
                <a:ext uri="{FF2B5EF4-FFF2-40B4-BE49-F238E27FC236}">
                  <a16:creationId xmlns:a16="http://schemas.microsoft.com/office/drawing/2014/main" id="{6C7C2E58-9B1C-4320-A5FA-E1315DE29DD9}"/>
                </a:ext>
              </a:extLst>
            </p:cNvPr>
            <p:cNvCxnSpPr>
              <a:cxnSpLocks noChangeShapeType="1"/>
            </p:cNvCxnSpPr>
            <p:nvPr/>
          </p:nvCxnSpPr>
          <p:spPr bwMode="auto">
            <a:xfrm rot="10800000" flipH="1" flipV="1">
              <a:off x="864" y="387"/>
              <a:ext cx="420" cy="2286"/>
            </a:xfrm>
            <a:prstGeom prst="bentConnector3">
              <a:avLst>
                <a:gd name="adj1" fmla="val -34287"/>
              </a:avLst>
            </a:prstGeom>
            <a:noFill/>
            <a:ln w="19050">
              <a:solidFill>
                <a:srgbClr val="FFFF66"/>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384" name="AutoShape 64">
              <a:extLst>
                <a:ext uri="{FF2B5EF4-FFF2-40B4-BE49-F238E27FC236}">
                  <a16:creationId xmlns:a16="http://schemas.microsoft.com/office/drawing/2014/main" id="{56810613-CDF1-407F-8123-0B2DC8B54E78}"/>
                </a:ext>
              </a:extLst>
            </p:cNvPr>
            <p:cNvCxnSpPr>
              <a:cxnSpLocks noChangeShapeType="1"/>
            </p:cNvCxnSpPr>
            <p:nvPr/>
          </p:nvCxnSpPr>
          <p:spPr bwMode="auto">
            <a:xfrm flipH="1" flipV="1">
              <a:off x="5181" y="1797"/>
              <a:ext cx="495" cy="2184"/>
            </a:xfrm>
            <a:prstGeom prst="bentConnector3">
              <a:avLst>
                <a:gd name="adj1" fmla="val -29093"/>
              </a:avLst>
            </a:prstGeom>
            <a:noFill/>
            <a:ln w="19050">
              <a:solidFill>
                <a:srgbClr val="FFFF66"/>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6385" name="Rectangle 65">
              <a:extLst>
                <a:ext uri="{FF2B5EF4-FFF2-40B4-BE49-F238E27FC236}">
                  <a16:creationId xmlns:a16="http://schemas.microsoft.com/office/drawing/2014/main" id="{40AB510A-5A3D-48A9-9BF2-D2050E77C1A0}"/>
                </a:ext>
              </a:extLst>
            </p:cNvPr>
            <p:cNvSpPr>
              <a:spLocks noChangeArrowheads="1"/>
            </p:cNvSpPr>
            <p:nvPr/>
          </p:nvSpPr>
          <p:spPr bwMode="auto">
            <a:xfrm>
              <a:off x="864" y="171"/>
              <a:ext cx="5346" cy="43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har char="•"/>
                <a:defRPr sz="2800">
                  <a:solidFill>
                    <a:schemeClr val="bg1"/>
                  </a:solidFill>
                  <a:effectLst>
                    <a:outerShdw blurRad="38100" dist="38100" dir="2700000" algn="tl">
                      <a:srgbClr val="000000"/>
                    </a:outerShdw>
                  </a:effectLst>
                  <a:latin typeface="Verdana" panose="020B0604030504040204" pitchFamily="34" charset="0"/>
                </a:defRPr>
              </a:lvl1pPr>
              <a:lvl2pPr marL="742950" indent="-285750">
                <a:spcBef>
                  <a:spcPct val="20000"/>
                </a:spcBef>
                <a:buChar char="–"/>
                <a:defRPr sz="2400">
                  <a:solidFill>
                    <a:schemeClr val="bg1"/>
                  </a:solidFill>
                  <a:effectLst>
                    <a:outerShdw blurRad="38100" dist="38100" dir="2700000" algn="tl">
                      <a:srgbClr val="000000"/>
                    </a:outerShdw>
                  </a:effectLst>
                  <a:latin typeface="Verdana" panose="020B0604030504040204" pitchFamily="34" charset="0"/>
                </a:defRPr>
              </a:lvl2pPr>
              <a:lvl3pPr marL="1143000" indent="-2286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3pPr>
              <a:lvl4pPr marL="1600200" indent="-228600">
                <a:spcBef>
                  <a:spcPct val="20000"/>
                </a:spcBef>
                <a:buChar char="–"/>
                <a:defRPr>
                  <a:solidFill>
                    <a:schemeClr val="bg1"/>
                  </a:solidFill>
                  <a:effectLst>
                    <a:outerShdw blurRad="38100" dist="38100" dir="2700000" algn="tl">
                      <a:srgbClr val="000000"/>
                    </a:outerShdw>
                  </a:effectLst>
                  <a:latin typeface="Verdana" panose="020B0604030504040204" pitchFamily="34" charset="0"/>
                </a:defRPr>
              </a:lvl4pPr>
              <a:lvl5pPr marL="2057400" indent="-228600">
                <a:spcBef>
                  <a:spcPct val="20000"/>
                </a:spcBef>
                <a:buChar char="»"/>
                <a:defRPr>
                  <a:solidFill>
                    <a:schemeClr val="bg1"/>
                  </a:solidFill>
                  <a:effectLst>
                    <a:outerShdw blurRad="38100" dist="38100" dir="2700000" algn="tl">
                      <a:srgbClr val="000000"/>
                    </a:outerShdw>
                  </a:effectLst>
                  <a:latin typeface="Verdana" panose="020B0604030504040204" pitchFamily="34" charset="0"/>
                </a:defRPr>
              </a:lvl5pPr>
              <a:lvl6pPr marL="25146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6pPr>
              <a:lvl7pPr marL="29718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7pPr>
              <a:lvl8pPr marL="34290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8pPr>
              <a:lvl9pPr marL="38862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9pPr>
            </a:lstStyle>
            <a:p>
              <a:pPr>
                <a:buFontTx/>
                <a:buNone/>
              </a:pPr>
              <a:r>
                <a:rPr lang="en-US" altLang="en-US" sz="2400">
                  <a:solidFill>
                    <a:srgbClr val="FFFF00"/>
                  </a:solidFill>
                </a:rPr>
                <a:t>1/2 of spray </a:t>
              </a:r>
              <a:r>
                <a:rPr lang="en-US" altLang="en-US" sz="2400" u="sng">
                  <a:solidFill>
                    <a:srgbClr val="FFFF00"/>
                  </a:solidFill>
                </a:rPr>
                <a:t>volume</a:t>
              </a:r>
              <a:r>
                <a:rPr lang="en-US" altLang="en-US" sz="2400">
                  <a:solidFill>
                    <a:srgbClr val="FFFF00"/>
                  </a:solidFill>
                </a:rPr>
                <a:t> = smaller droplets</a:t>
              </a:r>
              <a:endParaRPr lang="en-US" altLang="en-US" sz="2000">
                <a:solidFill>
                  <a:srgbClr val="FFFF66"/>
                </a:solidFill>
              </a:endParaRPr>
            </a:p>
          </p:txBody>
        </p:sp>
        <p:sp>
          <p:nvSpPr>
            <p:cNvPr id="56386" name="AutoShape 66">
              <a:extLst>
                <a:ext uri="{FF2B5EF4-FFF2-40B4-BE49-F238E27FC236}">
                  <a16:creationId xmlns:a16="http://schemas.microsoft.com/office/drawing/2014/main" id="{5F65A947-35E7-4CDC-9DC5-F7700CA7D6CD}"/>
                </a:ext>
              </a:extLst>
            </p:cNvPr>
            <p:cNvSpPr>
              <a:spLocks noChangeArrowheads="1"/>
            </p:cNvSpPr>
            <p:nvPr/>
          </p:nvSpPr>
          <p:spPr bwMode="auto">
            <a:xfrm>
              <a:off x="2688" y="1729"/>
              <a:ext cx="306" cy="615"/>
            </a:xfrm>
            <a:prstGeom prst="up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87" name="AutoShape 67">
              <a:extLst>
                <a:ext uri="{FF2B5EF4-FFF2-40B4-BE49-F238E27FC236}">
                  <a16:creationId xmlns:a16="http://schemas.microsoft.com/office/drawing/2014/main" id="{772FF84F-E665-417F-A460-999085126C2C}"/>
                </a:ext>
              </a:extLst>
            </p:cNvPr>
            <p:cNvSpPr>
              <a:spLocks noChangeArrowheads="1"/>
            </p:cNvSpPr>
            <p:nvPr/>
          </p:nvSpPr>
          <p:spPr bwMode="auto">
            <a:xfrm>
              <a:off x="2689" y="2722"/>
              <a:ext cx="306" cy="615"/>
            </a:xfrm>
            <a:prstGeom prst="down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88" name="Oval 68">
              <a:extLst>
                <a:ext uri="{FF2B5EF4-FFF2-40B4-BE49-F238E27FC236}">
                  <a16:creationId xmlns:a16="http://schemas.microsoft.com/office/drawing/2014/main" id="{CC73E8D7-28FE-410A-8E9E-0E0FAB931705}"/>
                </a:ext>
              </a:extLst>
            </p:cNvPr>
            <p:cNvSpPr>
              <a:spLocks noChangeArrowheads="1"/>
            </p:cNvSpPr>
            <p:nvPr/>
          </p:nvSpPr>
          <p:spPr bwMode="auto">
            <a:xfrm>
              <a:off x="2431" y="2088"/>
              <a:ext cx="127"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85" name="Rectangle 37">
            <a:extLst>
              <a:ext uri="{FF2B5EF4-FFF2-40B4-BE49-F238E27FC236}">
                <a16:creationId xmlns:a16="http://schemas.microsoft.com/office/drawing/2014/main" id="{9A2BDEBB-DBD3-4C68-8AB6-9B1C432B7041}"/>
              </a:ext>
            </a:extLst>
          </p:cNvPr>
          <p:cNvSpPr>
            <a:spLocks noChangeArrowheads="1"/>
          </p:cNvSpPr>
          <p:nvPr/>
        </p:nvSpPr>
        <p:spPr bwMode="auto">
          <a:xfrm>
            <a:off x="5948363" y="5546725"/>
            <a:ext cx="3844925" cy="9667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800">
                <a:solidFill>
                  <a:schemeClr val="bg1"/>
                </a:solidFill>
                <a:effectLst>
                  <a:outerShdw blurRad="38100" dist="38100" dir="2700000" algn="tl">
                    <a:srgbClr val="000000"/>
                  </a:outerShdw>
                </a:effectLst>
                <a:latin typeface="Verdana" panose="020B0604030504040204" pitchFamily="34" charset="0"/>
              </a:defRPr>
            </a:lvl1pPr>
            <a:lvl2pPr marL="742950" indent="-285750">
              <a:spcBef>
                <a:spcPct val="20000"/>
              </a:spcBef>
              <a:buChar char="–"/>
              <a:defRPr sz="2400">
                <a:solidFill>
                  <a:schemeClr val="bg1"/>
                </a:solidFill>
                <a:effectLst>
                  <a:outerShdw blurRad="38100" dist="38100" dir="2700000" algn="tl">
                    <a:srgbClr val="000000"/>
                  </a:outerShdw>
                </a:effectLst>
                <a:latin typeface="Verdana" panose="020B0604030504040204" pitchFamily="34" charset="0"/>
              </a:defRPr>
            </a:lvl2pPr>
            <a:lvl3pPr marL="1143000" indent="-2286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3pPr>
            <a:lvl4pPr marL="1600200" indent="-228600">
              <a:spcBef>
                <a:spcPct val="20000"/>
              </a:spcBef>
              <a:buChar char="–"/>
              <a:defRPr>
                <a:solidFill>
                  <a:schemeClr val="bg1"/>
                </a:solidFill>
                <a:effectLst>
                  <a:outerShdw blurRad="38100" dist="38100" dir="2700000" algn="tl">
                    <a:srgbClr val="000000"/>
                  </a:outerShdw>
                </a:effectLst>
                <a:latin typeface="Verdana" panose="020B0604030504040204" pitchFamily="34" charset="0"/>
              </a:defRPr>
            </a:lvl4pPr>
            <a:lvl5pPr marL="2057400" indent="-228600">
              <a:spcBef>
                <a:spcPct val="20000"/>
              </a:spcBef>
              <a:buChar char="»"/>
              <a:defRPr>
                <a:solidFill>
                  <a:schemeClr val="bg1"/>
                </a:solidFill>
                <a:effectLst>
                  <a:outerShdw blurRad="38100" dist="38100" dir="2700000" algn="tl">
                    <a:srgbClr val="000000"/>
                  </a:outerShdw>
                </a:effectLst>
                <a:latin typeface="Verdana" panose="020B0604030504040204" pitchFamily="34" charset="0"/>
              </a:defRPr>
            </a:lvl5pPr>
            <a:lvl6pPr marL="25146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6pPr>
            <a:lvl7pPr marL="29718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7pPr>
            <a:lvl8pPr marL="34290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8pPr>
            <a:lvl9pPr marL="38862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9pPr>
          </a:lstStyle>
          <a:p>
            <a:pPr algn="r">
              <a:buFontTx/>
              <a:buNone/>
            </a:pPr>
            <a:r>
              <a:rPr lang="en-US" altLang="en-US" sz="2400">
                <a:solidFill>
                  <a:srgbClr val="FFFF00"/>
                </a:solidFill>
              </a:rPr>
              <a:t>1/2 of spray </a:t>
            </a:r>
            <a:r>
              <a:rPr lang="en-US" altLang="en-US" sz="2400" u="sng">
                <a:solidFill>
                  <a:srgbClr val="FFFF00"/>
                </a:solidFill>
              </a:rPr>
              <a:t>volume</a:t>
            </a:r>
            <a:r>
              <a:rPr lang="en-US" altLang="en-US" sz="2400">
                <a:solidFill>
                  <a:srgbClr val="FFFF00"/>
                </a:solidFill>
              </a:rPr>
              <a:t> =</a:t>
            </a:r>
          </a:p>
          <a:p>
            <a:pPr algn="r">
              <a:buFontTx/>
              <a:buNone/>
            </a:pPr>
            <a:r>
              <a:rPr lang="en-US" altLang="en-US" sz="2400" b="1">
                <a:solidFill>
                  <a:srgbClr val="FFFF00"/>
                </a:solidFill>
              </a:rPr>
              <a:t>FEWER</a:t>
            </a:r>
            <a:r>
              <a:rPr lang="en-US" altLang="en-US" sz="2400">
                <a:solidFill>
                  <a:srgbClr val="FFFF00"/>
                </a:solidFill>
              </a:rPr>
              <a:t> large droplets</a:t>
            </a:r>
            <a:endParaRPr lang="en-US" altLang="en-US" sz="2400">
              <a:solidFill>
                <a:srgbClr val="FFFF66"/>
              </a:solidFill>
            </a:endParaRPr>
          </a:p>
        </p:txBody>
      </p:sp>
      <p:sp>
        <p:nvSpPr>
          <p:cNvPr id="232513" name="Rectangle 65">
            <a:extLst>
              <a:ext uri="{FF2B5EF4-FFF2-40B4-BE49-F238E27FC236}">
                <a16:creationId xmlns:a16="http://schemas.microsoft.com/office/drawing/2014/main" id="{AAE4E2E7-3885-43BE-B349-BDAA99215B06}"/>
              </a:ext>
            </a:extLst>
          </p:cNvPr>
          <p:cNvSpPr>
            <a:spLocks noChangeArrowheads="1"/>
          </p:cNvSpPr>
          <p:nvPr/>
        </p:nvSpPr>
        <p:spPr bwMode="auto">
          <a:xfrm>
            <a:off x="415925" y="401638"/>
            <a:ext cx="3811588" cy="8763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spcBef>
                <a:spcPct val="20000"/>
              </a:spcBef>
              <a:buChar char="•"/>
              <a:defRPr sz="2800">
                <a:solidFill>
                  <a:schemeClr val="bg1"/>
                </a:solidFill>
                <a:effectLst>
                  <a:outerShdw blurRad="38100" dist="38100" dir="2700000" algn="tl">
                    <a:srgbClr val="000000"/>
                  </a:outerShdw>
                </a:effectLst>
                <a:latin typeface="Verdana" panose="020B0604030504040204" pitchFamily="34" charset="0"/>
              </a:defRPr>
            </a:lvl1pPr>
            <a:lvl2pPr marL="742950" indent="-285750">
              <a:spcBef>
                <a:spcPct val="20000"/>
              </a:spcBef>
              <a:buChar char="–"/>
              <a:defRPr sz="2400">
                <a:solidFill>
                  <a:schemeClr val="bg1"/>
                </a:solidFill>
                <a:effectLst>
                  <a:outerShdw blurRad="38100" dist="38100" dir="2700000" algn="tl">
                    <a:srgbClr val="000000"/>
                  </a:outerShdw>
                </a:effectLst>
                <a:latin typeface="Verdana" panose="020B0604030504040204" pitchFamily="34" charset="0"/>
              </a:defRPr>
            </a:lvl2pPr>
            <a:lvl3pPr marL="1143000" indent="-228600">
              <a:spcBef>
                <a:spcPct val="20000"/>
              </a:spcBef>
              <a:buChar char="•"/>
              <a:defRPr sz="2000">
                <a:solidFill>
                  <a:schemeClr val="bg1"/>
                </a:solidFill>
                <a:effectLst>
                  <a:outerShdw blurRad="38100" dist="38100" dir="2700000" algn="tl">
                    <a:srgbClr val="000000"/>
                  </a:outerShdw>
                </a:effectLst>
                <a:latin typeface="Verdana" panose="020B0604030504040204" pitchFamily="34" charset="0"/>
              </a:defRPr>
            </a:lvl3pPr>
            <a:lvl4pPr marL="1600200" indent="-228600">
              <a:spcBef>
                <a:spcPct val="20000"/>
              </a:spcBef>
              <a:buChar char="–"/>
              <a:defRPr>
                <a:solidFill>
                  <a:schemeClr val="bg1"/>
                </a:solidFill>
                <a:effectLst>
                  <a:outerShdw blurRad="38100" dist="38100" dir="2700000" algn="tl">
                    <a:srgbClr val="000000"/>
                  </a:outerShdw>
                </a:effectLst>
                <a:latin typeface="Verdana" panose="020B0604030504040204" pitchFamily="34" charset="0"/>
              </a:defRPr>
            </a:lvl4pPr>
            <a:lvl5pPr marL="2057400" indent="-228600">
              <a:spcBef>
                <a:spcPct val="20000"/>
              </a:spcBef>
              <a:buChar char="»"/>
              <a:defRPr>
                <a:solidFill>
                  <a:schemeClr val="bg1"/>
                </a:solidFill>
                <a:effectLst>
                  <a:outerShdw blurRad="38100" dist="38100" dir="2700000" algn="tl">
                    <a:srgbClr val="000000"/>
                  </a:outerShdw>
                </a:effectLst>
                <a:latin typeface="Verdana" panose="020B0604030504040204" pitchFamily="34" charset="0"/>
              </a:defRPr>
            </a:lvl5pPr>
            <a:lvl6pPr marL="25146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6pPr>
            <a:lvl7pPr marL="29718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7pPr>
            <a:lvl8pPr marL="34290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8pPr>
            <a:lvl9pPr marL="3886200" indent="-228600" eaLnBrk="0" fontAlgn="base" hangingPunct="0">
              <a:spcBef>
                <a:spcPct val="20000"/>
              </a:spcBef>
              <a:spcAft>
                <a:spcPct val="0"/>
              </a:spcAft>
              <a:buChar char="»"/>
              <a:defRPr>
                <a:solidFill>
                  <a:schemeClr val="bg1"/>
                </a:solidFill>
                <a:effectLst>
                  <a:outerShdw blurRad="38100" dist="38100" dir="2700000" algn="tl">
                    <a:srgbClr val="000000"/>
                  </a:outerShdw>
                </a:effectLst>
                <a:latin typeface="Verdana" panose="020B0604030504040204" pitchFamily="34" charset="0"/>
              </a:defRPr>
            </a:lvl9pPr>
          </a:lstStyle>
          <a:p>
            <a:pPr>
              <a:buFontTx/>
              <a:buNone/>
            </a:pPr>
            <a:r>
              <a:rPr lang="en-US" altLang="en-US" sz="2400">
                <a:solidFill>
                  <a:srgbClr val="FFFF00"/>
                </a:solidFill>
              </a:rPr>
              <a:t>1/2 of spray </a:t>
            </a:r>
            <a:r>
              <a:rPr lang="en-US" altLang="en-US" sz="2400" u="sng">
                <a:solidFill>
                  <a:srgbClr val="FFFF00"/>
                </a:solidFill>
              </a:rPr>
              <a:t>volume</a:t>
            </a:r>
            <a:r>
              <a:rPr lang="en-US" altLang="en-US" sz="2400">
                <a:solidFill>
                  <a:srgbClr val="FFFF00"/>
                </a:solidFill>
              </a:rPr>
              <a:t> =</a:t>
            </a:r>
          </a:p>
          <a:p>
            <a:pPr>
              <a:buFontTx/>
              <a:buNone/>
            </a:pPr>
            <a:r>
              <a:rPr lang="en-US" altLang="en-US" sz="2400" b="1">
                <a:solidFill>
                  <a:srgbClr val="FFFF00"/>
                </a:solidFill>
              </a:rPr>
              <a:t>MORE</a:t>
            </a:r>
            <a:r>
              <a:rPr lang="en-US" altLang="en-US" sz="2400">
                <a:solidFill>
                  <a:srgbClr val="FFFF00"/>
                </a:solidFill>
              </a:rPr>
              <a:t> small droplets</a:t>
            </a:r>
            <a:endParaRPr lang="en-US" altLang="en-US" sz="2000">
              <a:solidFill>
                <a:srgbClr val="FFFF66"/>
              </a:solidFill>
            </a:endParaRPr>
          </a:p>
        </p:txBody>
      </p:sp>
      <p:grpSp>
        <p:nvGrpSpPr>
          <p:cNvPr id="232518" name="Group 70">
            <a:extLst>
              <a:ext uri="{FF2B5EF4-FFF2-40B4-BE49-F238E27FC236}">
                <a16:creationId xmlns:a16="http://schemas.microsoft.com/office/drawing/2014/main" id="{0C3554FF-2B8A-446E-B3AE-8C8CB7B5DE44}"/>
              </a:ext>
            </a:extLst>
          </p:cNvPr>
          <p:cNvGrpSpPr>
            <a:grpSpLocks/>
          </p:cNvGrpSpPr>
          <p:nvPr/>
        </p:nvGrpSpPr>
        <p:grpSpPr bwMode="auto">
          <a:xfrm>
            <a:off x="2433638" y="1271588"/>
            <a:ext cx="5435600" cy="4225925"/>
            <a:chOff x="1287" y="732"/>
            <a:chExt cx="3905" cy="3145"/>
          </a:xfrm>
        </p:grpSpPr>
        <p:grpSp>
          <p:nvGrpSpPr>
            <p:cNvPr id="232517" name="Group 69">
              <a:extLst>
                <a:ext uri="{FF2B5EF4-FFF2-40B4-BE49-F238E27FC236}">
                  <a16:creationId xmlns:a16="http://schemas.microsoft.com/office/drawing/2014/main" id="{F1B370AD-01B2-4ADE-9675-5B0ACD9D82B0}"/>
                </a:ext>
              </a:extLst>
            </p:cNvPr>
            <p:cNvGrpSpPr>
              <a:grpSpLocks/>
            </p:cNvGrpSpPr>
            <p:nvPr/>
          </p:nvGrpSpPr>
          <p:grpSpPr bwMode="auto">
            <a:xfrm>
              <a:off x="1287" y="757"/>
              <a:ext cx="3905" cy="3120"/>
              <a:chOff x="248" y="758"/>
              <a:chExt cx="3905" cy="3120"/>
            </a:xfrm>
          </p:grpSpPr>
          <p:grpSp>
            <p:nvGrpSpPr>
              <p:cNvPr id="232516" name="Group 68">
                <a:extLst>
                  <a:ext uri="{FF2B5EF4-FFF2-40B4-BE49-F238E27FC236}">
                    <a16:creationId xmlns:a16="http://schemas.microsoft.com/office/drawing/2014/main" id="{E9216A08-01AF-4D6B-A6C9-9882A272F68E}"/>
                  </a:ext>
                </a:extLst>
              </p:cNvPr>
              <p:cNvGrpSpPr>
                <a:grpSpLocks/>
              </p:cNvGrpSpPr>
              <p:nvPr/>
            </p:nvGrpSpPr>
            <p:grpSpPr bwMode="auto">
              <a:xfrm>
                <a:off x="248" y="758"/>
                <a:ext cx="3905" cy="3120"/>
                <a:chOff x="1278" y="732"/>
                <a:chExt cx="3905" cy="3120"/>
              </a:xfrm>
            </p:grpSpPr>
            <p:sp>
              <p:nvSpPr>
                <p:cNvPr id="232451" name="AutoShape 3">
                  <a:extLst>
                    <a:ext uri="{FF2B5EF4-FFF2-40B4-BE49-F238E27FC236}">
                      <a16:creationId xmlns:a16="http://schemas.microsoft.com/office/drawing/2014/main" id="{98053FC4-2F86-4A5B-BDFD-0138F875352C}"/>
                    </a:ext>
                  </a:extLst>
                </p:cNvPr>
                <p:cNvSpPr>
                  <a:spLocks noChangeArrowheads="1"/>
                </p:cNvSpPr>
                <p:nvPr/>
              </p:nvSpPr>
              <p:spPr bwMode="auto">
                <a:xfrm>
                  <a:off x="1278" y="732"/>
                  <a:ext cx="3905" cy="3120"/>
                </a:xfrm>
                <a:prstGeom prst="cube">
                  <a:avLst>
                    <a:gd name="adj" fmla="val 25000"/>
                  </a:avLst>
                </a:prstGeom>
                <a:solidFill>
                  <a:srgbClr val="5F5F5F"/>
                </a:solidFill>
                <a:ln w="19050">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52" name="Oval 4">
                  <a:extLst>
                    <a:ext uri="{FF2B5EF4-FFF2-40B4-BE49-F238E27FC236}">
                      <a16:creationId xmlns:a16="http://schemas.microsoft.com/office/drawing/2014/main" id="{62A59738-3084-4465-A73E-B7CA12C6D700}"/>
                    </a:ext>
                  </a:extLst>
                </p:cNvPr>
                <p:cNvSpPr>
                  <a:spLocks noChangeArrowheads="1"/>
                </p:cNvSpPr>
                <p:nvPr/>
              </p:nvSpPr>
              <p:spPr bwMode="auto">
                <a:xfrm>
                  <a:off x="3558" y="2466"/>
                  <a:ext cx="565" cy="528"/>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53" name="Oval 5">
                  <a:extLst>
                    <a:ext uri="{FF2B5EF4-FFF2-40B4-BE49-F238E27FC236}">
                      <a16:creationId xmlns:a16="http://schemas.microsoft.com/office/drawing/2014/main" id="{ED30371C-E974-4A11-89C7-12C60C776661}"/>
                    </a:ext>
                  </a:extLst>
                </p:cNvPr>
                <p:cNvSpPr>
                  <a:spLocks noChangeArrowheads="1"/>
                </p:cNvSpPr>
                <p:nvPr/>
              </p:nvSpPr>
              <p:spPr bwMode="auto">
                <a:xfrm>
                  <a:off x="3666" y="3030"/>
                  <a:ext cx="640" cy="672"/>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54" name="Oval 6">
                  <a:extLst>
                    <a:ext uri="{FF2B5EF4-FFF2-40B4-BE49-F238E27FC236}">
                      <a16:creationId xmlns:a16="http://schemas.microsoft.com/office/drawing/2014/main" id="{0F129F5B-8232-4351-A1D0-301DF745DA31}"/>
                    </a:ext>
                  </a:extLst>
                </p:cNvPr>
                <p:cNvSpPr>
                  <a:spLocks noChangeArrowheads="1"/>
                </p:cNvSpPr>
                <p:nvPr/>
              </p:nvSpPr>
              <p:spPr bwMode="auto">
                <a:xfrm>
                  <a:off x="3774" y="1554"/>
                  <a:ext cx="545" cy="528"/>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55" name="Oval 7">
                  <a:extLst>
                    <a:ext uri="{FF2B5EF4-FFF2-40B4-BE49-F238E27FC236}">
                      <a16:creationId xmlns:a16="http://schemas.microsoft.com/office/drawing/2014/main" id="{34E4170D-657B-4140-9493-C917791F83D5}"/>
                    </a:ext>
                  </a:extLst>
                </p:cNvPr>
                <p:cNvSpPr>
                  <a:spLocks noChangeArrowheads="1"/>
                </p:cNvSpPr>
                <p:nvPr/>
              </p:nvSpPr>
              <p:spPr bwMode="auto">
                <a:xfrm>
                  <a:off x="4584" y="1458"/>
                  <a:ext cx="555" cy="576"/>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58" name="Oval 10">
                  <a:extLst>
                    <a:ext uri="{FF2B5EF4-FFF2-40B4-BE49-F238E27FC236}">
                      <a16:creationId xmlns:a16="http://schemas.microsoft.com/office/drawing/2014/main" id="{0DED66A9-C6BB-470B-A5BB-6528C733C589}"/>
                    </a:ext>
                  </a:extLst>
                </p:cNvPr>
                <p:cNvSpPr>
                  <a:spLocks noChangeArrowheads="1"/>
                </p:cNvSpPr>
                <p:nvPr/>
              </p:nvSpPr>
              <p:spPr bwMode="auto">
                <a:xfrm>
                  <a:off x="2856" y="1506"/>
                  <a:ext cx="640" cy="672"/>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59" name="Oval 11">
                  <a:extLst>
                    <a:ext uri="{FF2B5EF4-FFF2-40B4-BE49-F238E27FC236}">
                      <a16:creationId xmlns:a16="http://schemas.microsoft.com/office/drawing/2014/main" id="{FBD6C7BA-312D-4B7C-82BF-83C0F0B683D8}"/>
                    </a:ext>
                  </a:extLst>
                </p:cNvPr>
                <p:cNvSpPr>
                  <a:spLocks noChangeArrowheads="1"/>
                </p:cNvSpPr>
                <p:nvPr/>
              </p:nvSpPr>
              <p:spPr bwMode="auto">
                <a:xfrm>
                  <a:off x="3288" y="756"/>
                  <a:ext cx="640" cy="672"/>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60" name="Oval 12">
                  <a:extLst>
                    <a:ext uri="{FF2B5EF4-FFF2-40B4-BE49-F238E27FC236}">
                      <a16:creationId xmlns:a16="http://schemas.microsoft.com/office/drawing/2014/main" id="{699321EC-BA7F-44F5-8F07-BE045D161AB7}"/>
                    </a:ext>
                  </a:extLst>
                </p:cNvPr>
                <p:cNvSpPr>
                  <a:spLocks noChangeArrowheads="1"/>
                </p:cNvSpPr>
                <p:nvPr/>
              </p:nvSpPr>
              <p:spPr bwMode="auto">
                <a:xfrm>
                  <a:off x="2910" y="3318"/>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61" name="Oval 13">
                  <a:extLst>
                    <a:ext uri="{FF2B5EF4-FFF2-40B4-BE49-F238E27FC236}">
                      <a16:creationId xmlns:a16="http://schemas.microsoft.com/office/drawing/2014/main" id="{6A351E45-F6C0-4903-9007-9BA262AEC367}"/>
                    </a:ext>
                  </a:extLst>
                </p:cNvPr>
                <p:cNvSpPr>
                  <a:spLocks noChangeArrowheads="1"/>
                </p:cNvSpPr>
                <p:nvPr/>
              </p:nvSpPr>
              <p:spPr bwMode="auto">
                <a:xfrm>
                  <a:off x="4800" y="978"/>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62" name="Oval 14">
                  <a:extLst>
                    <a:ext uri="{FF2B5EF4-FFF2-40B4-BE49-F238E27FC236}">
                      <a16:creationId xmlns:a16="http://schemas.microsoft.com/office/drawing/2014/main" id="{60EB6E09-BAC0-4856-BE9C-5F89CCD854E4}"/>
                    </a:ext>
                  </a:extLst>
                </p:cNvPr>
                <p:cNvSpPr>
                  <a:spLocks noChangeArrowheads="1"/>
                </p:cNvSpPr>
                <p:nvPr/>
              </p:nvSpPr>
              <p:spPr bwMode="auto">
                <a:xfrm>
                  <a:off x="4368" y="3090"/>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64" name="Oval 16">
                  <a:extLst>
                    <a:ext uri="{FF2B5EF4-FFF2-40B4-BE49-F238E27FC236}">
                      <a16:creationId xmlns:a16="http://schemas.microsoft.com/office/drawing/2014/main" id="{5B5B3471-14A2-4231-83A5-2259C8AC9572}"/>
                    </a:ext>
                  </a:extLst>
                </p:cNvPr>
                <p:cNvSpPr>
                  <a:spLocks noChangeArrowheads="1"/>
                </p:cNvSpPr>
                <p:nvPr/>
              </p:nvSpPr>
              <p:spPr bwMode="auto">
                <a:xfrm>
                  <a:off x="3936" y="1044"/>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65" name="Oval 17">
                  <a:extLst>
                    <a:ext uri="{FF2B5EF4-FFF2-40B4-BE49-F238E27FC236}">
                      <a16:creationId xmlns:a16="http://schemas.microsoft.com/office/drawing/2014/main" id="{EDD561AD-2B93-442F-BC38-0913EF4B8134}"/>
                    </a:ext>
                  </a:extLst>
                </p:cNvPr>
                <p:cNvSpPr>
                  <a:spLocks noChangeArrowheads="1"/>
                </p:cNvSpPr>
                <p:nvPr/>
              </p:nvSpPr>
              <p:spPr bwMode="auto">
                <a:xfrm>
                  <a:off x="3126" y="2838"/>
                  <a:ext cx="342"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66" name="Oval 18">
                  <a:extLst>
                    <a:ext uri="{FF2B5EF4-FFF2-40B4-BE49-F238E27FC236}">
                      <a16:creationId xmlns:a16="http://schemas.microsoft.com/office/drawing/2014/main" id="{890D4162-A08E-4886-9BCA-56573D998B56}"/>
                    </a:ext>
                  </a:extLst>
                </p:cNvPr>
                <p:cNvSpPr>
                  <a:spLocks noChangeArrowheads="1"/>
                </p:cNvSpPr>
                <p:nvPr/>
              </p:nvSpPr>
              <p:spPr bwMode="auto">
                <a:xfrm>
                  <a:off x="3237" y="2322"/>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67" name="Oval 19">
                  <a:extLst>
                    <a:ext uri="{FF2B5EF4-FFF2-40B4-BE49-F238E27FC236}">
                      <a16:creationId xmlns:a16="http://schemas.microsoft.com/office/drawing/2014/main" id="{50344263-023C-47F8-AAB8-FE1A3190D5E7}"/>
                    </a:ext>
                  </a:extLst>
                </p:cNvPr>
                <p:cNvSpPr>
                  <a:spLocks noChangeArrowheads="1"/>
                </p:cNvSpPr>
                <p:nvPr/>
              </p:nvSpPr>
              <p:spPr bwMode="auto">
                <a:xfrm>
                  <a:off x="3558" y="1554"/>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68" name="Oval 20">
                  <a:extLst>
                    <a:ext uri="{FF2B5EF4-FFF2-40B4-BE49-F238E27FC236}">
                      <a16:creationId xmlns:a16="http://schemas.microsoft.com/office/drawing/2014/main" id="{85CD5E38-0D20-4A45-BCFC-0956CE5D49FA}"/>
                    </a:ext>
                  </a:extLst>
                </p:cNvPr>
                <p:cNvSpPr>
                  <a:spLocks noChangeArrowheads="1"/>
                </p:cNvSpPr>
                <p:nvPr/>
              </p:nvSpPr>
              <p:spPr bwMode="auto">
                <a:xfrm>
                  <a:off x="3396" y="3318"/>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69" name="Oval 21">
                  <a:extLst>
                    <a:ext uri="{FF2B5EF4-FFF2-40B4-BE49-F238E27FC236}">
                      <a16:creationId xmlns:a16="http://schemas.microsoft.com/office/drawing/2014/main" id="{E265FAB5-37B8-4340-B5AD-5BF4B24ED90F}"/>
                    </a:ext>
                  </a:extLst>
                </p:cNvPr>
                <p:cNvSpPr>
                  <a:spLocks noChangeArrowheads="1"/>
                </p:cNvSpPr>
                <p:nvPr/>
              </p:nvSpPr>
              <p:spPr bwMode="auto">
                <a:xfrm>
                  <a:off x="3828" y="2178"/>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71" name="Oval 23">
                  <a:extLst>
                    <a:ext uri="{FF2B5EF4-FFF2-40B4-BE49-F238E27FC236}">
                      <a16:creationId xmlns:a16="http://schemas.microsoft.com/office/drawing/2014/main" id="{728E9CE9-1ED8-49A5-9AB9-7877D979187B}"/>
                    </a:ext>
                  </a:extLst>
                </p:cNvPr>
                <p:cNvSpPr>
                  <a:spLocks noChangeArrowheads="1"/>
                </p:cNvSpPr>
                <p:nvPr/>
              </p:nvSpPr>
              <p:spPr bwMode="auto">
                <a:xfrm>
                  <a:off x="1716" y="2310"/>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72" name="Oval 24">
                  <a:extLst>
                    <a:ext uri="{FF2B5EF4-FFF2-40B4-BE49-F238E27FC236}">
                      <a16:creationId xmlns:a16="http://schemas.microsoft.com/office/drawing/2014/main" id="{4FB10866-7AE5-4E44-843C-E266DD2098A8}"/>
                    </a:ext>
                  </a:extLst>
                </p:cNvPr>
                <p:cNvSpPr>
                  <a:spLocks noChangeArrowheads="1"/>
                </p:cNvSpPr>
                <p:nvPr/>
              </p:nvSpPr>
              <p:spPr bwMode="auto">
                <a:xfrm>
                  <a:off x="4422" y="1410"/>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73" name="Oval 25">
                  <a:extLst>
                    <a:ext uri="{FF2B5EF4-FFF2-40B4-BE49-F238E27FC236}">
                      <a16:creationId xmlns:a16="http://schemas.microsoft.com/office/drawing/2014/main" id="{6F4D42DA-D25F-4B30-9156-336ECE8EDC52}"/>
                    </a:ext>
                  </a:extLst>
                </p:cNvPr>
                <p:cNvSpPr>
                  <a:spLocks noChangeArrowheads="1"/>
                </p:cNvSpPr>
                <p:nvPr/>
              </p:nvSpPr>
              <p:spPr bwMode="auto">
                <a:xfrm>
                  <a:off x="4692" y="738"/>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74" name="Oval 26">
                  <a:extLst>
                    <a:ext uri="{FF2B5EF4-FFF2-40B4-BE49-F238E27FC236}">
                      <a16:creationId xmlns:a16="http://schemas.microsoft.com/office/drawing/2014/main" id="{9562B43A-ABA3-47D9-8730-B5B997774159}"/>
                    </a:ext>
                  </a:extLst>
                </p:cNvPr>
                <p:cNvSpPr>
                  <a:spLocks noChangeArrowheads="1"/>
                </p:cNvSpPr>
                <p:nvPr/>
              </p:nvSpPr>
              <p:spPr bwMode="auto">
                <a:xfrm>
                  <a:off x="2148" y="2880"/>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75" name="Oval 27">
                  <a:extLst>
                    <a:ext uri="{FF2B5EF4-FFF2-40B4-BE49-F238E27FC236}">
                      <a16:creationId xmlns:a16="http://schemas.microsoft.com/office/drawing/2014/main" id="{B0AD03F9-914C-409B-855E-EBE51C5F0702}"/>
                    </a:ext>
                  </a:extLst>
                </p:cNvPr>
                <p:cNvSpPr>
                  <a:spLocks noChangeArrowheads="1"/>
                </p:cNvSpPr>
                <p:nvPr/>
              </p:nvSpPr>
              <p:spPr bwMode="auto">
                <a:xfrm>
                  <a:off x="2316" y="816"/>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76" name="Oval 28">
                  <a:extLst>
                    <a:ext uri="{FF2B5EF4-FFF2-40B4-BE49-F238E27FC236}">
                      <a16:creationId xmlns:a16="http://schemas.microsoft.com/office/drawing/2014/main" id="{87EFF19C-781B-427D-9A1F-883C0A0A6FD0}"/>
                    </a:ext>
                  </a:extLst>
                </p:cNvPr>
                <p:cNvSpPr>
                  <a:spLocks noChangeArrowheads="1"/>
                </p:cNvSpPr>
                <p:nvPr/>
              </p:nvSpPr>
              <p:spPr bwMode="auto">
                <a:xfrm>
                  <a:off x="2148" y="1878"/>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77" name="Oval 29">
                  <a:extLst>
                    <a:ext uri="{FF2B5EF4-FFF2-40B4-BE49-F238E27FC236}">
                      <a16:creationId xmlns:a16="http://schemas.microsoft.com/office/drawing/2014/main" id="{0C83F436-3BF5-48E8-9763-CFB927DA1A8F}"/>
                    </a:ext>
                  </a:extLst>
                </p:cNvPr>
                <p:cNvSpPr>
                  <a:spLocks noChangeArrowheads="1"/>
                </p:cNvSpPr>
                <p:nvPr/>
              </p:nvSpPr>
              <p:spPr bwMode="auto">
                <a:xfrm>
                  <a:off x="1446" y="3126"/>
                  <a:ext cx="215"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78" name="Oval 30">
                  <a:extLst>
                    <a:ext uri="{FF2B5EF4-FFF2-40B4-BE49-F238E27FC236}">
                      <a16:creationId xmlns:a16="http://schemas.microsoft.com/office/drawing/2014/main" id="{4A8976CF-1A9E-46FC-BE9D-9FBF7D1EFE94}"/>
                    </a:ext>
                  </a:extLst>
                </p:cNvPr>
                <p:cNvSpPr>
                  <a:spLocks noChangeArrowheads="1"/>
                </p:cNvSpPr>
                <p:nvPr/>
              </p:nvSpPr>
              <p:spPr bwMode="auto">
                <a:xfrm>
                  <a:off x="1452" y="3648"/>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79" name="Oval 31">
                  <a:extLst>
                    <a:ext uri="{FF2B5EF4-FFF2-40B4-BE49-F238E27FC236}">
                      <a16:creationId xmlns:a16="http://schemas.microsoft.com/office/drawing/2014/main" id="{21697D3C-E307-423A-B1F4-172A447B64EA}"/>
                    </a:ext>
                  </a:extLst>
                </p:cNvPr>
                <p:cNvSpPr>
                  <a:spLocks noChangeArrowheads="1"/>
                </p:cNvSpPr>
                <p:nvPr/>
              </p:nvSpPr>
              <p:spPr bwMode="auto">
                <a:xfrm>
                  <a:off x="2040" y="2166"/>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80" name="Oval 32">
                  <a:extLst>
                    <a:ext uri="{FF2B5EF4-FFF2-40B4-BE49-F238E27FC236}">
                      <a16:creationId xmlns:a16="http://schemas.microsoft.com/office/drawing/2014/main" id="{67D3842B-0304-4DF8-BCD2-137F5B03883C}"/>
                    </a:ext>
                  </a:extLst>
                </p:cNvPr>
                <p:cNvSpPr>
                  <a:spLocks noChangeArrowheads="1"/>
                </p:cNvSpPr>
                <p:nvPr/>
              </p:nvSpPr>
              <p:spPr bwMode="auto">
                <a:xfrm>
                  <a:off x="2364" y="2652"/>
                  <a:ext cx="127"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81" name="Oval 33">
                  <a:extLst>
                    <a:ext uri="{FF2B5EF4-FFF2-40B4-BE49-F238E27FC236}">
                      <a16:creationId xmlns:a16="http://schemas.microsoft.com/office/drawing/2014/main" id="{2F5F4885-D134-440F-82F2-24ADE8DFFDA5}"/>
                    </a:ext>
                  </a:extLst>
                </p:cNvPr>
                <p:cNvSpPr>
                  <a:spLocks noChangeArrowheads="1"/>
                </p:cNvSpPr>
                <p:nvPr/>
              </p:nvSpPr>
              <p:spPr bwMode="auto">
                <a:xfrm>
                  <a:off x="1662" y="2598"/>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82" name="Oval 34">
                  <a:extLst>
                    <a:ext uri="{FF2B5EF4-FFF2-40B4-BE49-F238E27FC236}">
                      <a16:creationId xmlns:a16="http://schemas.microsoft.com/office/drawing/2014/main" id="{A0C209A2-7E3D-42C5-9FB9-0E63B27239BC}"/>
                    </a:ext>
                  </a:extLst>
                </p:cNvPr>
                <p:cNvSpPr>
                  <a:spLocks noChangeArrowheads="1"/>
                </p:cNvSpPr>
                <p:nvPr/>
              </p:nvSpPr>
              <p:spPr bwMode="auto">
                <a:xfrm>
                  <a:off x="2526" y="1926"/>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83" name="Oval 35">
                  <a:extLst>
                    <a:ext uri="{FF2B5EF4-FFF2-40B4-BE49-F238E27FC236}">
                      <a16:creationId xmlns:a16="http://schemas.microsoft.com/office/drawing/2014/main" id="{4B80225A-F504-447B-AF05-A674EC4720E5}"/>
                    </a:ext>
                  </a:extLst>
                </p:cNvPr>
                <p:cNvSpPr>
                  <a:spLocks noChangeArrowheads="1"/>
                </p:cNvSpPr>
                <p:nvPr/>
              </p:nvSpPr>
              <p:spPr bwMode="auto">
                <a:xfrm>
                  <a:off x="1592" y="1362"/>
                  <a:ext cx="127"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84" name="Oval 36">
                  <a:extLst>
                    <a:ext uri="{FF2B5EF4-FFF2-40B4-BE49-F238E27FC236}">
                      <a16:creationId xmlns:a16="http://schemas.microsoft.com/office/drawing/2014/main" id="{88EB4EC4-4430-4AE9-A820-005C2982F1B5}"/>
                    </a:ext>
                  </a:extLst>
                </p:cNvPr>
                <p:cNvSpPr>
                  <a:spLocks noChangeArrowheads="1"/>
                </p:cNvSpPr>
                <p:nvPr/>
              </p:nvSpPr>
              <p:spPr bwMode="auto">
                <a:xfrm>
                  <a:off x="2856" y="1104"/>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86" name="Rectangle 38">
                  <a:extLst>
                    <a:ext uri="{FF2B5EF4-FFF2-40B4-BE49-F238E27FC236}">
                      <a16:creationId xmlns:a16="http://schemas.microsoft.com/office/drawing/2014/main" id="{CB382974-BD72-41B6-A6C3-BC3CC7755508}"/>
                    </a:ext>
                  </a:extLst>
                </p:cNvPr>
                <p:cNvSpPr>
                  <a:spLocks noChangeArrowheads="1"/>
                </p:cNvSpPr>
                <p:nvPr/>
              </p:nvSpPr>
              <p:spPr bwMode="auto">
                <a:xfrm>
                  <a:off x="2268" y="2250"/>
                  <a:ext cx="1068" cy="57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000" b="1">
                      <a:solidFill>
                        <a:srgbClr val="FFFF00"/>
                      </a:solidFill>
                      <a:effectLst>
                        <a:outerShdw blurRad="38100" dist="38100" dir="2700000" algn="tl">
                          <a:srgbClr val="000000"/>
                        </a:outerShdw>
                      </a:effectLst>
                      <a:latin typeface="Verdana" panose="020B0604030504040204" pitchFamily="34" charset="0"/>
                    </a:defRPr>
                  </a:lvl1pPr>
                  <a:lvl2pPr algn="ctr">
                    <a:defRPr sz="4000" b="1">
                      <a:solidFill>
                        <a:srgbClr val="FFFF00"/>
                      </a:solidFill>
                      <a:effectLst>
                        <a:outerShdw blurRad="38100" dist="38100" dir="2700000" algn="tl">
                          <a:srgbClr val="000000"/>
                        </a:outerShdw>
                      </a:effectLst>
                      <a:latin typeface="Verdana" panose="020B0604030504040204" pitchFamily="34" charset="0"/>
                    </a:defRPr>
                  </a:lvl2pPr>
                  <a:lvl3pPr algn="ctr">
                    <a:defRPr sz="4000" b="1">
                      <a:solidFill>
                        <a:srgbClr val="FFFF00"/>
                      </a:solidFill>
                      <a:effectLst>
                        <a:outerShdw blurRad="38100" dist="38100" dir="2700000" algn="tl">
                          <a:srgbClr val="000000"/>
                        </a:outerShdw>
                      </a:effectLst>
                      <a:latin typeface="Verdana" panose="020B0604030504040204" pitchFamily="34" charset="0"/>
                    </a:defRPr>
                  </a:lvl3pPr>
                  <a:lvl4pPr algn="ctr">
                    <a:defRPr sz="4000" b="1">
                      <a:solidFill>
                        <a:srgbClr val="FFFF00"/>
                      </a:solidFill>
                      <a:effectLst>
                        <a:outerShdw blurRad="38100" dist="38100" dir="2700000" algn="tl">
                          <a:srgbClr val="000000"/>
                        </a:outerShdw>
                      </a:effectLst>
                      <a:latin typeface="Verdana" panose="020B0604030504040204" pitchFamily="34" charset="0"/>
                    </a:defRPr>
                  </a:lvl4pPr>
                  <a:lvl5pPr algn="ctr">
                    <a:defRPr sz="4000" b="1">
                      <a:solidFill>
                        <a:srgbClr val="FFFF00"/>
                      </a:solidFill>
                      <a:effectLst>
                        <a:outerShdw blurRad="38100" dist="38100" dir="2700000" algn="tl">
                          <a:srgbClr val="000000"/>
                        </a:outerShdw>
                      </a:effectLst>
                      <a:latin typeface="Verdana" panose="020B0604030504040204" pitchFamily="34" charset="0"/>
                    </a:defRPr>
                  </a:lvl5pPr>
                  <a:lvl6pPr marL="457200" algn="ctr"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6pPr>
                  <a:lvl7pPr marL="914400" algn="ctr"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7pPr>
                  <a:lvl8pPr marL="1371600" algn="ctr"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8pPr>
                  <a:lvl9pPr marL="1828800" algn="ctr" eaLnBrk="0" fontAlgn="base" hangingPunct="0">
                    <a:spcBef>
                      <a:spcPct val="0"/>
                    </a:spcBef>
                    <a:spcAft>
                      <a:spcPct val="0"/>
                    </a:spcAft>
                    <a:defRPr sz="4000" b="1">
                      <a:solidFill>
                        <a:srgbClr val="FFFF00"/>
                      </a:solidFill>
                      <a:effectLst>
                        <a:outerShdw blurRad="38100" dist="38100" dir="2700000" algn="tl">
                          <a:srgbClr val="000000"/>
                        </a:outerShdw>
                      </a:effectLst>
                      <a:latin typeface="Verdana" panose="020B0604030504040204" pitchFamily="34" charset="0"/>
                    </a:defRPr>
                  </a:lvl9pPr>
                </a:lstStyle>
                <a:p>
                  <a:r>
                    <a:rPr lang="en-US" altLang="en-US"/>
                    <a:t>VMD</a:t>
                  </a:r>
                </a:p>
              </p:txBody>
            </p:sp>
            <p:sp>
              <p:nvSpPr>
                <p:cNvPr id="232487" name="Oval 39">
                  <a:extLst>
                    <a:ext uri="{FF2B5EF4-FFF2-40B4-BE49-F238E27FC236}">
                      <a16:creationId xmlns:a16="http://schemas.microsoft.com/office/drawing/2014/main" id="{16BC8D9D-8053-4B4A-A359-646C69C32A1F}"/>
                    </a:ext>
                  </a:extLst>
                </p:cNvPr>
                <p:cNvSpPr>
                  <a:spLocks noChangeArrowheads="1"/>
                </p:cNvSpPr>
                <p:nvPr/>
              </p:nvSpPr>
              <p:spPr bwMode="auto">
                <a:xfrm>
                  <a:off x="4530" y="2466"/>
                  <a:ext cx="640" cy="672"/>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88" name="Oval 40">
                  <a:extLst>
                    <a:ext uri="{FF2B5EF4-FFF2-40B4-BE49-F238E27FC236}">
                      <a16:creationId xmlns:a16="http://schemas.microsoft.com/office/drawing/2014/main" id="{A18032FB-C33F-4FEF-9AB9-2ACA5B59C1A9}"/>
                    </a:ext>
                  </a:extLst>
                </p:cNvPr>
                <p:cNvSpPr>
                  <a:spLocks noChangeArrowheads="1"/>
                </p:cNvSpPr>
                <p:nvPr/>
              </p:nvSpPr>
              <p:spPr bwMode="auto">
                <a:xfrm>
                  <a:off x="2418" y="3552"/>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89" name="Oval 41">
                  <a:extLst>
                    <a:ext uri="{FF2B5EF4-FFF2-40B4-BE49-F238E27FC236}">
                      <a16:creationId xmlns:a16="http://schemas.microsoft.com/office/drawing/2014/main" id="{1BAEE979-1509-45AB-8D8F-19998E0C32C3}"/>
                    </a:ext>
                  </a:extLst>
                </p:cNvPr>
                <p:cNvSpPr>
                  <a:spLocks noChangeArrowheads="1"/>
                </p:cNvSpPr>
                <p:nvPr/>
              </p:nvSpPr>
              <p:spPr bwMode="auto">
                <a:xfrm>
                  <a:off x="4908" y="2082"/>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90" name="Oval 42">
                  <a:extLst>
                    <a:ext uri="{FF2B5EF4-FFF2-40B4-BE49-F238E27FC236}">
                      <a16:creationId xmlns:a16="http://schemas.microsoft.com/office/drawing/2014/main" id="{3464396F-9B71-483D-B1CC-C960654F2F6A}"/>
                    </a:ext>
                  </a:extLst>
                </p:cNvPr>
                <p:cNvSpPr>
                  <a:spLocks noChangeArrowheads="1"/>
                </p:cNvSpPr>
                <p:nvPr/>
              </p:nvSpPr>
              <p:spPr bwMode="auto">
                <a:xfrm>
                  <a:off x="1392" y="2406"/>
                  <a:ext cx="215"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91" name="Oval 43">
                  <a:extLst>
                    <a:ext uri="{FF2B5EF4-FFF2-40B4-BE49-F238E27FC236}">
                      <a16:creationId xmlns:a16="http://schemas.microsoft.com/office/drawing/2014/main" id="{A01CEF87-A5F0-4E81-A19A-62355B830D96}"/>
                    </a:ext>
                  </a:extLst>
                </p:cNvPr>
                <p:cNvSpPr>
                  <a:spLocks noChangeArrowheads="1"/>
                </p:cNvSpPr>
                <p:nvPr/>
              </p:nvSpPr>
              <p:spPr bwMode="auto">
                <a:xfrm>
                  <a:off x="2148" y="1548"/>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92" name="Oval 44">
                  <a:extLst>
                    <a:ext uri="{FF2B5EF4-FFF2-40B4-BE49-F238E27FC236}">
                      <a16:creationId xmlns:a16="http://schemas.microsoft.com/office/drawing/2014/main" id="{34AEFF0F-CA38-40B1-B447-BA26EDEF7328}"/>
                    </a:ext>
                  </a:extLst>
                </p:cNvPr>
                <p:cNvSpPr>
                  <a:spLocks noChangeArrowheads="1"/>
                </p:cNvSpPr>
                <p:nvPr/>
              </p:nvSpPr>
              <p:spPr bwMode="auto">
                <a:xfrm>
                  <a:off x="1392" y="1926"/>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93" name="Oval 45">
                  <a:extLst>
                    <a:ext uri="{FF2B5EF4-FFF2-40B4-BE49-F238E27FC236}">
                      <a16:creationId xmlns:a16="http://schemas.microsoft.com/office/drawing/2014/main" id="{F4D6332B-0467-4ACB-98EB-FB1BB157D71B}"/>
                    </a:ext>
                  </a:extLst>
                </p:cNvPr>
                <p:cNvSpPr>
                  <a:spLocks noChangeArrowheads="1"/>
                </p:cNvSpPr>
                <p:nvPr/>
              </p:nvSpPr>
              <p:spPr bwMode="auto">
                <a:xfrm>
                  <a:off x="1794" y="1098"/>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94" name="Oval 46">
                  <a:extLst>
                    <a:ext uri="{FF2B5EF4-FFF2-40B4-BE49-F238E27FC236}">
                      <a16:creationId xmlns:a16="http://schemas.microsoft.com/office/drawing/2014/main" id="{FFE60CAF-8E1D-4F2A-8551-6B9D447D3102}"/>
                    </a:ext>
                  </a:extLst>
                </p:cNvPr>
                <p:cNvSpPr>
                  <a:spLocks noChangeArrowheads="1"/>
                </p:cNvSpPr>
                <p:nvPr/>
              </p:nvSpPr>
              <p:spPr bwMode="auto">
                <a:xfrm>
                  <a:off x="1824" y="2790"/>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95" name="Oval 47">
                  <a:extLst>
                    <a:ext uri="{FF2B5EF4-FFF2-40B4-BE49-F238E27FC236}">
                      <a16:creationId xmlns:a16="http://schemas.microsoft.com/office/drawing/2014/main" id="{299E3F21-48A3-4C20-B6B8-A2E1AE53F879}"/>
                    </a:ext>
                  </a:extLst>
                </p:cNvPr>
                <p:cNvSpPr>
                  <a:spLocks noChangeArrowheads="1"/>
                </p:cNvSpPr>
                <p:nvPr/>
              </p:nvSpPr>
              <p:spPr bwMode="auto">
                <a:xfrm>
                  <a:off x="1722" y="3552"/>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96" name="Oval 48">
                  <a:extLst>
                    <a:ext uri="{FF2B5EF4-FFF2-40B4-BE49-F238E27FC236}">
                      <a16:creationId xmlns:a16="http://schemas.microsoft.com/office/drawing/2014/main" id="{41AADAC5-522B-459F-A8A4-074406EA44C0}"/>
                    </a:ext>
                  </a:extLst>
                </p:cNvPr>
                <p:cNvSpPr>
                  <a:spLocks noChangeArrowheads="1"/>
                </p:cNvSpPr>
                <p:nvPr/>
              </p:nvSpPr>
              <p:spPr bwMode="auto">
                <a:xfrm>
                  <a:off x="2064" y="1290"/>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97" name="Oval 49">
                  <a:extLst>
                    <a:ext uri="{FF2B5EF4-FFF2-40B4-BE49-F238E27FC236}">
                      <a16:creationId xmlns:a16="http://schemas.microsoft.com/office/drawing/2014/main" id="{43A9AD9F-4726-44AF-8FAC-9586D5A89064}"/>
                    </a:ext>
                  </a:extLst>
                </p:cNvPr>
                <p:cNvSpPr>
                  <a:spLocks noChangeArrowheads="1"/>
                </p:cNvSpPr>
                <p:nvPr/>
              </p:nvSpPr>
              <p:spPr bwMode="auto">
                <a:xfrm>
                  <a:off x="2532" y="1146"/>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98" name="Oval 50">
                  <a:extLst>
                    <a:ext uri="{FF2B5EF4-FFF2-40B4-BE49-F238E27FC236}">
                      <a16:creationId xmlns:a16="http://schemas.microsoft.com/office/drawing/2014/main" id="{F0A9A3BF-9AD8-44C9-90A4-27DF4ADF8B16}"/>
                    </a:ext>
                  </a:extLst>
                </p:cNvPr>
                <p:cNvSpPr>
                  <a:spLocks noChangeArrowheads="1"/>
                </p:cNvSpPr>
                <p:nvPr/>
              </p:nvSpPr>
              <p:spPr bwMode="auto">
                <a:xfrm>
                  <a:off x="2526" y="3024"/>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99" name="Oval 51">
                  <a:extLst>
                    <a:ext uri="{FF2B5EF4-FFF2-40B4-BE49-F238E27FC236}">
                      <a16:creationId xmlns:a16="http://schemas.microsoft.com/office/drawing/2014/main" id="{B9726944-F009-4DA7-8BAE-45CEA7605DC8}"/>
                    </a:ext>
                  </a:extLst>
                </p:cNvPr>
                <p:cNvSpPr>
                  <a:spLocks noChangeArrowheads="1"/>
                </p:cNvSpPr>
                <p:nvPr/>
              </p:nvSpPr>
              <p:spPr bwMode="auto">
                <a:xfrm>
                  <a:off x="2334" y="1290"/>
                  <a:ext cx="215"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00" name="Oval 52">
                  <a:extLst>
                    <a:ext uri="{FF2B5EF4-FFF2-40B4-BE49-F238E27FC236}">
                      <a16:creationId xmlns:a16="http://schemas.microsoft.com/office/drawing/2014/main" id="{165368FB-969C-4272-9646-E1BEF8CE179D}"/>
                    </a:ext>
                  </a:extLst>
                </p:cNvPr>
                <p:cNvSpPr>
                  <a:spLocks noChangeArrowheads="1"/>
                </p:cNvSpPr>
                <p:nvPr/>
              </p:nvSpPr>
              <p:spPr bwMode="auto">
                <a:xfrm>
                  <a:off x="1734" y="1596"/>
                  <a:ext cx="214"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01" name="Oval 53">
                  <a:extLst>
                    <a:ext uri="{FF2B5EF4-FFF2-40B4-BE49-F238E27FC236}">
                      <a16:creationId xmlns:a16="http://schemas.microsoft.com/office/drawing/2014/main" id="{92E1D886-8771-4539-A479-3C61D7492E98}"/>
                    </a:ext>
                  </a:extLst>
                </p:cNvPr>
                <p:cNvSpPr>
                  <a:spLocks noChangeArrowheads="1"/>
                </p:cNvSpPr>
                <p:nvPr/>
              </p:nvSpPr>
              <p:spPr bwMode="auto">
                <a:xfrm>
                  <a:off x="2154" y="3456"/>
                  <a:ext cx="213"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02" name="Oval 54">
                  <a:extLst>
                    <a:ext uri="{FF2B5EF4-FFF2-40B4-BE49-F238E27FC236}">
                      <a16:creationId xmlns:a16="http://schemas.microsoft.com/office/drawing/2014/main" id="{E318D7E5-DB01-4CAE-9AAD-D810946DB625}"/>
                    </a:ext>
                  </a:extLst>
                </p:cNvPr>
                <p:cNvSpPr>
                  <a:spLocks noChangeArrowheads="1"/>
                </p:cNvSpPr>
                <p:nvPr/>
              </p:nvSpPr>
              <p:spPr bwMode="auto">
                <a:xfrm>
                  <a:off x="2364" y="3264"/>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03" name="Oval 55">
                  <a:extLst>
                    <a:ext uri="{FF2B5EF4-FFF2-40B4-BE49-F238E27FC236}">
                      <a16:creationId xmlns:a16="http://schemas.microsoft.com/office/drawing/2014/main" id="{8F6C5C20-9D0F-43F8-89FB-37473CFCB3C1}"/>
                    </a:ext>
                  </a:extLst>
                </p:cNvPr>
                <p:cNvSpPr>
                  <a:spLocks noChangeArrowheads="1"/>
                </p:cNvSpPr>
                <p:nvPr/>
              </p:nvSpPr>
              <p:spPr bwMode="auto">
                <a:xfrm>
                  <a:off x="1470" y="1644"/>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04" name="Oval 56">
                  <a:extLst>
                    <a:ext uri="{FF2B5EF4-FFF2-40B4-BE49-F238E27FC236}">
                      <a16:creationId xmlns:a16="http://schemas.microsoft.com/office/drawing/2014/main" id="{93A98355-ED8F-419E-952A-75803500039B}"/>
                    </a:ext>
                  </a:extLst>
                </p:cNvPr>
                <p:cNvSpPr>
                  <a:spLocks noChangeArrowheads="1"/>
                </p:cNvSpPr>
                <p:nvPr/>
              </p:nvSpPr>
              <p:spPr bwMode="auto">
                <a:xfrm>
                  <a:off x="2526" y="1638"/>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05" name="Oval 57">
                  <a:extLst>
                    <a:ext uri="{FF2B5EF4-FFF2-40B4-BE49-F238E27FC236}">
                      <a16:creationId xmlns:a16="http://schemas.microsoft.com/office/drawing/2014/main" id="{92CC3307-BADE-4205-A775-1E5AA2EB0854}"/>
                    </a:ext>
                  </a:extLst>
                </p:cNvPr>
                <p:cNvSpPr>
                  <a:spLocks noChangeArrowheads="1"/>
                </p:cNvSpPr>
                <p:nvPr/>
              </p:nvSpPr>
              <p:spPr bwMode="auto">
                <a:xfrm>
                  <a:off x="1986" y="2508"/>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06" name="Oval 58">
                  <a:extLst>
                    <a:ext uri="{FF2B5EF4-FFF2-40B4-BE49-F238E27FC236}">
                      <a16:creationId xmlns:a16="http://schemas.microsoft.com/office/drawing/2014/main" id="{C47A8145-84A9-4BCF-9AA4-7C1E16F61548}"/>
                    </a:ext>
                  </a:extLst>
                </p:cNvPr>
                <p:cNvSpPr>
                  <a:spLocks noChangeArrowheads="1"/>
                </p:cNvSpPr>
                <p:nvPr/>
              </p:nvSpPr>
              <p:spPr bwMode="auto">
                <a:xfrm>
                  <a:off x="1824" y="3126"/>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07" name="Oval 59">
                  <a:extLst>
                    <a:ext uri="{FF2B5EF4-FFF2-40B4-BE49-F238E27FC236}">
                      <a16:creationId xmlns:a16="http://schemas.microsoft.com/office/drawing/2014/main" id="{2E279B5D-028F-4AA3-9CC0-D7C5F6F5F43C}"/>
                    </a:ext>
                  </a:extLst>
                </p:cNvPr>
                <p:cNvSpPr>
                  <a:spLocks noChangeArrowheads="1"/>
                </p:cNvSpPr>
                <p:nvPr/>
              </p:nvSpPr>
              <p:spPr bwMode="auto">
                <a:xfrm>
                  <a:off x="2532" y="960"/>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08" name="Oval 60">
                  <a:extLst>
                    <a:ext uri="{FF2B5EF4-FFF2-40B4-BE49-F238E27FC236}">
                      <a16:creationId xmlns:a16="http://schemas.microsoft.com/office/drawing/2014/main" id="{6D4175AB-41EC-4F40-B879-76CD4C42C7D0}"/>
                    </a:ext>
                  </a:extLst>
                </p:cNvPr>
                <p:cNvSpPr>
                  <a:spLocks noChangeArrowheads="1"/>
                </p:cNvSpPr>
                <p:nvPr/>
              </p:nvSpPr>
              <p:spPr bwMode="auto">
                <a:xfrm>
                  <a:off x="2856" y="912"/>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09" name="Oval 61">
                  <a:extLst>
                    <a:ext uri="{FF2B5EF4-FFF2-40B4-BE49-F238E27FC236}">
                      <a16:creationId xmlns:a16="http://schemas.microsoft.com/office/drawing/2014/main" id="{887F326F-ACDB-436A-A7EA-53DCA61944A1}"/>
                    </a:ext>
                  </a:extLst>
                </p:cNvPr>
                <p:cNvSpPr>
                  <a:spLocks noChangeArrowheads="1"/>
                </p:cNvSpPr>
                <p:nvPr/>
              </p:nvSpPr>
              <p:spPr bwMode="auto">
                <a:xfrm>
                  <a:off x="2133" y="960"/>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10" name="Oval 62">
                  <a:extLst>
                    <a:ext uri="{FF2B5EF4-FFF2-40B4-BE49-F238E27FC236}">
                      <a16:creationId xmlns:a16="http://schemas.microsoft.com/office/drawing/2014/main" id="{096079FD-277C-43A4-9FCF-22D313B49A94}"/>
                    </a:ext>
                  </a:extLst>
                </p:cNvPr>
                <p:cNvSpPr>
                  <a:spLocks noChangeArrowheads="1"/>
                </p:cNvSpPr>
                <p:nvPr/>
              </p:nvSpPr>
              <p:spPr bwMode="auto">
                <a:xfrm>
                  <a:off x="1824" y="1974"/>
                  <a:ext cx="128" cy="14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14" name="AutoShape 66">
                  <a:extLst>
                    <a:ext uri="{FF2B5EF4-FFF2-40B4-BE49-F238E27FC236}">
                      <a16:creationId xmlns:a16="http://schemas.microsoft.com/office/drawing/2014/main" id="{5FBC2D99-56FD-422C-A60B-052643EB2C9C}"/>
                    </a:ext>
                  </a:extLst>
                </p:cNvPr>
                <p:cNvSpPr>
                  <a:spLocks noChangeArrowheads="1"/>
                </p:cNvSpPr>
                <p:nvPr/>
              </p:nvSpPr>
              <p:spPr bwMode="auto">
                <a:xfrm>
                  <a:off x="2652" y="1714"/>
                  <a:ext cx="306" cy="615"/>
                </a:xfrm>
                <a:prstGeom prst="up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515" name="AutoShape 67">
                  <a:extLst>
                    <a:ext uri="{FF2B5EF4-FFF2-40B4-BE49-F238E27FC236}">
                      <a16:creationId xmlns:a16="http://schemas.microsoft.com/office/drawing/2014/main" id="{7738355A-8B1A-4393-88CA-3E670A928544}"/>
                    </a:ext>
                  </a:extLst>
                </p:cNvPr>
                <p:cNvSpPr>
                  <a:spLocks noChangeArrowheads="1"/>
                </p:cNvSpPr>
                <p:nvPr/>
              </p:nvSpPr>
              <p:spPr bwMode="auto">
                <a:xfrm>
                  <a:off x="2653" y="2749"/>
                  <a:ext cx="306" cy="615"/>
                </a:xfrm>
                <a:prstGeom prst="down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32450" name="Oval 2">
                <a:extLst>
                  <a:ext uri="{FF2B5EF4-FFF2-40B4-BE49-F238E27FC236}">
                    <a16:creationId xmlns:a16="http://schemas.microsoft.com/office/drawing/2014/main" id="{5CD38C92-A2B2-443B-A52F-C46A4E335E04}"/>
                  </a:ext>
                </a:extLst>
              </p:cNvPr>
              <p:cNvSpPr>
                <a:spLocks noChangeArrowheads="1"/>
              </p:cNvSpPr>
              <p:nvPr/>
            </p:nvSpPr>
            <p:spPr bwMode="auto">
              <a:xfrm>
                <a:off x="3240" y="839"/>
                <a:ext cx="432" cy="462"/>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63" name="Oval 15">
                <a:extLst>
                  <a:ext uri="{FF2B5EF4-FFF2-40B4-BE49-F238E27FC236}">
                    <a16:creationId xmlns:a16="http://schemas.microsoft.com/office/drawing/2014/main" id="{E20FD93B-C471-4B61-9502-D94B053BA1D2}"/>
                  </a:ext>
                </a:extLst>
              </p:cNvPr>
              <p:cNvSpPr>
                <a:spLocks noChangeArrowheads="1"/>
              </p:cNvSpPr>
              <p:nvPr/>
            </p:nvSpPr>
            <p:spPr bwMode="auto">
              <a:xfrm>
                <a:off x="3305" y="1970"/>
                <a:ext cx="341" cy="384"/>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70" name="Oval 22">
                <a:extLst>
                  <a:ext uri="{FF2B5EF4-FFF2-40B4-BE49-F238E27FC236}">
                    <a16:creationId xmlns:a16="http://schemas.microsoft.com/office/drawing/2014/main" id="{D6B36F55-15BE-4872-952A-8468A099F0CF}"/>
                  </a:ext>
                </a:extLst>
              </p:cNvPr>
              <p:cNvSpPr>
                <a:spLocks noChangeArrowheads="1"/>
              </p:cNvSpPr>
              <p:nvPr/>
            </p:nvSpPr>
            <p:spPr bwMode="auto">
              <a:xfrm>
                <a:off x="3197" y="2449"/>
                <a:ext cx="215" cy="240"/>
              </a:xfrm>
              <a:prstGeom prst="ellipse">
                <a:avLst/>
              </a:prstGeom>
              <a:solidFill>
                <a:srgbClr val="00CC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32457" name="Line 9">
              <a:extLst>
                <a:ext uri="{FF2B5EF4-FFF2-40B4-BE49-F238E27FC236}">
                  <a16:creationId xmlns:a16="http://schemas.microsoft.com/office/drawing/2014/main" id="{6E81BD5B-FF27-4FC5-8DAC-33FA527A0831}"/>
                </a:ext>
              </a:extLst>
            </p:cNvPr>
            <p:cNvSpPr>
              <a:spLocks noChangeShapeType="1"/>
            </p:cNvSpPr>
            <p:nvPr/>
          </p:nvSpPr>
          <p:spPr bwMode="auto">
            <a:xfrm flipV="1">
              <a:off x="2808" y="732"/>
              <a:ext cx="701" cy="80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2456" name="Line 8">
              <a:extLst>
                <a:ext uri="{FF2B5EF4-FFF2-40B4-BE49-F238E27FC236}">
                  <a16:creationId xmlns:a16="http://schemas.microsoft.com/office/drawing/2014/main" id="{1516D019-44EF-45D5-A7DD-A2E47516729C}"/>
                </a:ext>
              </a:extLst>
            </p:cNvPr>
            <p:cNvSpPr>
              <a:spLocks noChangeShapeType="1"/>
            </p:cNvSpPr>
            <p:nvPr/>
          </p:nvSpPr>
          <p:spPr bwMode="auto">
            <a:xfrm flipH="1">
              <a:off x="2808" y="1542"/>
              <a:ext cx="6" cy="2316"/>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a:extLst>
              <a:ext uri="{FF2B5EF4-FFF2-40B4-BE49-F238E27FC236}">
                <a16:creationId xmlns:a16="http://schemas.microsoft.com/office/drawing/2014/main" id="{A1493E71-3950-41AD-993F-B9FBAB1F5010}"/>
              </a:ext>
            </a:extLst>
          </p:cNvPr>
          <p:cNvSpPr>
            <a:spLocks noGrp="1" noChangeArrowheads="1"/>
          </p:cNvSpPr>
          <p:nvPr>
            <p:ph type="title"/>
          </p:nvPr>
        </p:nvSpPr>
        <p:spPr>
          <a:xfrm>
            <a:off x="771525" y="219075"/>
            <a:ext cx="8743950" cy="1052513"/>
          </a:xfrm>
        </p:spPr>
        <p:txBody>
          <a:bodyPr/>
          <a:lstStyle/>
          <a:p>
            <a:r>
              <a:rPr lang="en-US" altLang="en-US"/>
              <a:t>Nozzle Spray Spectrum</a:t>
            </a:r>
          </a:p>
        </p:txBody>
      </p:sp>
      <p:pic>
        <p:nvPicPr>
          <p:cNvPr id="226307" name="Picture 3" descr="Nozzle Drop Size Spectrum">
            <a:extLst>
              <a:ext uri="{FF2B5EF4-FFF2-40B4-BE49-F238E27FC236}">
                <a16:creationId xmlns:a16="http://schemas.microsoft.com/office/drawing/2014/main" id="{ECFAD26E-7C47-46D1-B577-33A61D7A23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invGray">
          <a:xfrm>
            <a:off x="1703388" y="1393825"/>
            <a:ext cx="6867525" cy="41005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26308" name="Text Box 4">
            <a:extLst>
              <a:ext uri="{FF2B5EF4-FFF2-40B4-BE49-F238E27FC236}">
                <a16:creationId xmlns:a16="http://schemas.microsoft.com/office/drawing/2014/main" id="{8E3CFE35-685F-4BCF-BD7F-9A0F3473B6FB}"/>
              </a:ext>
            </a:extLst>
          </p:cNvPr>
          <p:cNvSpPr txBox="1">
            <a:spLocks noChangeArrowheads="1"/>
          </p:cNvSpPr>
          <p:nvPr/>
        </p:nvSpPr>
        <p:spPr bwMode="auto">
          <a:xfrm>
            <a:off x="1684338" y="5824538"/>
            <a:ext cx="6865937"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000" b="1">
                <a:solidFill>
                  <a:schemeClr val="bg1"/>
                </a:solidFill>
                <a:latin typeface="Verdana" panose="020B0604030504040204" pitchFamily="34" charset="0"/>
              </a:rPr>
              <a:t>NMD = number median diameter</a:t>
            </a:r>
          </a:p>
          <a:p>
            <a:pPr algn="ctr">
              <a:spcBef>
                <a:spcPct val="50000"/>
              </a:spcBef>
            </a:pPr>
            <a:r>
              <a:rPr lang="en-US" altLang="en-US" sz="2000" b="1">
                <a:solidFill>
                  <a:schemeClr val="bg1"/>
                </a:solidFill>
                <a:latin typeface="Verdana" panose="020B0604030504040204" pitchFamily="34" charset="0"/>
              </a:rPr>
              <a:t>VMD = volume median diameter</a:t>
            </a:r>
            <a:endParaRPr lang="en-US" altLang="en-US" sz="2000" b="1">
              <a:latin typeface="Verdana" panose="020B0604030504040204" pitchFamily="34" charset="0"/>
            </a:endParaRPr>
          </a:p>
        </p:txBody>
      </p:sp>
    </p:spTree>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0778" name="Group 74">
            <a:extLst>
              <a:ext uri="{FF2B5EF4-FFF2-40B4-BE49-F238E27FC236}">
                <a16:creationId xmlns:a16="http://schemas.microsoft.com/office/drawing/2014/main" id="{0D128ACA-8B83-413D-9A41-35F8F5406240}"/>
              </a:ext>
            </a:extLst>
          </p:cNvPr>
          <p:cNvGrpSpPr>
            <a:grpSpLocks/>
          </p:cNvGrpSpPr>
          <p:nvPr/>
        </p:nvGrpSpPr>
        <p:grpSpPr bwMode="auto">
          <a:xfrm>
            <a:off x="2589213" y="1784350"/>
            <a:ext cx="1371600" cy="1373188"/>
            <a:chOff x="2200" y="1129"/>
            <a:chExt cx="1685" cy="1685"/>
          </a:xfrm>
        </p:grpSpPr>
        <p:sp>
          <p:nvSpPr>
            <p:cNvPr id="200779" name="Freeform 75">
              <a:extLst>
                <a:ext uri="{FF2B5EF4-FFF2-40B4-BE49-F238E27FC236}">
                  <a16:creationId xmlns:a16="http://schemas.microsoft.com/office/drawing/2014/main" id="{9F02CFFC-26FD-4AE2-BF5A-F76FD94B47EC}"/>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80" name="Freeform 76">
              <a:extLst>
                <a:ext uri="{FF2B5EF4-FFF2-40B4-BE49-F238E27FC236}">
                  <a16:creationId xmlns:a16="http://schemas.microsoft.com/office/drawing/2014/main" id="{155B274D-C833-45E0-B48C-0CEB9EED7AF2}"/>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81" name="Freeform 77">
              <a:extLst>
                <a:ext uri="{FF2B5EF4-FFF2-40B4-BE49-F238E27FC236}">
                  <a16:creationId xmlns:a16="http://schemas.microsoft.com/office/drawing/2014/main" id="{FA93AFBF-9BF8-476F-9C89-DAD97974250A}"/>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82" name="Freeform 78">
              <a:extLst>
                <a:ext uri="{FF2B5EF4-FFF2-40B4-BE49-F238E27FC236}">
                  <a16:creationId xmlns:a16="http://schemas.microsoft.com/office/drawing/2014/main" id="{1CDB2142-953C-4FBB-BD0F-A1143AD42CDB}"/>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83" name="Freeform 79">
              <a:extLst>
                <a:ext uri="{FF2B5EF4-FFF2-40B4-BE49-F238E27FC236}">
                  <a16:creationId xmlns:a16="http://schemas.microsoft.com/office/drawing/2014/main" id="{F98E9683-9717-4DAD-B877-8750F67FBD42}"/>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0772" name="Group 68">
            <a:extLst>
              <a:ext uri="{FF2B5EF4-FFF2-40B4-BE49-F238E27FC236}">
                <a16:creationId xmlns:a16="http://schemas.microsoft.com/office/drawing/2014/main" id="{7E7BAB49-8179-41C3-8A2C-07496EFA9D16}"/>
              </a:ext>
            </a:extLst>
          </p:cNvPr>
          <p:cNvGrpSpPr>
            <a:grpSpLocks/>
          </p:cNvGrpSpPr>
          <p:nvPr/>
        </p:nvGrpSpPr>
        <p:grpSpPr bwMode="auto">
          <a:xfrm>
            <a:off x="2549525" y="3140075"/>
            <a:ext cx="1371600" cy="1373188"/>
            <a:chOff x="2200" y="1129"/>
            <a:chExt cx="1685" cy="1685"/>
          </a:xfrm>
        </p:grpSpPr>
        <p:sp>
          <p:nvSpPr>
            <p:cNvPr id="200773" name="Freeform 69">
              <a:extLst>
                <a:ext uri="{FF2B5EF4-FFF2-40B4-BE49-F238E27FC236}">
                  <a16:creationId xmlns:a16="http://schemas.microsoft.com/office/drawing/2014/main" id="{80DFA0EA-5F57-49EC-A1A7-34E9085C87CD}"/>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74" name="Freeform 70">
              <a:extLst>
                <a:ext uri="{FF2B5EF4-FFF2-40B4-BE49-F238E27FC236}">
                  <a16:creationId xmlns:a16="http://schemas.microsoft.com/office/drawing/2014/main" id="{670AFEA1-CA14-4996-A0F4-00A1DE55D256}"/>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75" name="Freeform 71">
              <a:extLst>
                <a:ext uri="{FF2B5EF4-FFF2-40B4-BE49-F238E27FC236}">
                  <a16:creationId xmlns:a16="http://schemas.microsoft.com/office/drawing/2014/main" id="{051C96F2-727A-43FB-BBCA-6B1E6615AA18}"/>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76" name="Freeform 72">
              <a:extLst>
                <a:ext uri="{FF2B5EF4-FFF2-40B4-BE49-F238E27FC236}">
                  <a16:creationId xmlns:a16="http://schemas.microsoft.com/office/drawing/2014/main" id="{0CBBFF02-4DF2-4765-9B9E-84954A07DEB8}"/>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77" name="Freeform 73">
              <a:extLst>
                <a:ext uri="{FF2B5EF4-FFF2-40B4-BE49-F238E27FC236}">
                  <a16:creationId xmlns:a16="http://schemas.microsoft.com/office/drawing/2014/main" id="{B7A22B36-ABB5-4B6F-AB85-9ECEED8B4639}"/>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00706" name="Freeform 2">
            <a:extLst>
              <a:ext uri="{FF2B5EF4-FFF2-40B4-BE49-F238E27FC236}">
                <a16:creationId xmlns:a16="http://schemas.microsoft.com/office/drawing/2014/main" id="{12C03BA6-EA01-46FC-9DBF-08F459B9E267}"/>
              </a:ext>
            </a:extLst>
          </p:cNvPr>
          <p:cNvSpPr>
            <a:spLocks/>
          </p:cNvSpPr>
          <p:nvPr/>
        </p:nvSpPr>
        <p:spPr bwMode="auto">
          <a:xfrm>
            <a:off x="3962400" y="1744663"/>
            <a:ext cx="2674938" cy="2689225"/>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07" name="Freeform 3">
            <a:extLst>
              <a:ext uri="{FF2B5EF4-FFF2-40B4-BE49-F238E27FC236}">
                <a16:creationId xmlns:a16="http://schemas.microsoft.com/office/drawing/2014/main" id="{D0FB425D-B368-423E-9D55-7845945FFEC9}"/>
              </a:ext>
            </a:extLst>
          </p:cNvPr>
          <p:cNvSpPr>
            <a:spLocks/>
          </p:cNvSpPr>
          <p:nvPr/>
        </p:nvSpPr>
        <p:spPr bwMode="auto">
          <a:xfrm>
            <a:off x="3976688" y="2025650"/>
            <a:ext cx="2652712" cy="2446338"/>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08" name="Freeform 4">
            <a:extLst>
              <a:ext uri="{FF2B5EF4-FFF2-40B4-BE49-F238E27FC236}">
                <a16:creationId xmlns:a16="http://schemas.microsoft.com/office/drawing/2014/main" id="{442ACADC-C338-4043-8F71-F47B004CA85B}"/>
              </a:ext>
            </a:extLst>
          </p:cNvPr>
          <p:cNvSpPr>
            <a:spLocks/>
          </p:cNvSpPr>
          <p:nvPr/>
        </p:nvSpPr>
        <p:spPr bwMode="auto">
          <a:xfrm>
            <a:off x="4360863" y="2022475"/>
            <a:ext cx="769937" cy="733425"/>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CC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09" name="Freeform 5">
            <a:extLst>
              <a:ext uri="{FF2B5EF4-FFF2-40B4-BE49-F238E27FC236}">
                <a16:creationId xmlns:a16="http://schemas.microsoft.com/office/drawing/2014/main" id="{540A8B72-5B71-4DF2-ADED-817089111265}"/>
              </a:ext>
            </a:extLst>
          </p:cNvPr>
          <p:cNvSpPr>
            <a:spLocks/>
          </p:cNvSpPr>
          <p:nvPr/>
        </p:nvSpPr>
        <p:spPr bwMode="auto">
          <a:xfrm>
            <a:off x="3922713" y="3101975"/>
            <a:ext cx="2754312" cy="1409700"/>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10" name="Freeform 6">
            <a:extLst>
              <a:ext uri="{FF2B5EF4-FFF2-40B4-BE49-F238E27FC236}">
                <a16:creationId xmlns:a16="http://schemas.microsoft.com/office/drawing/2014/main" id="{8719256D-66C1-4D96-9912-AAA9A4A6AE50}"/>
              </a:ext>
            </a:extLst>
          </p:cNvPr>
          <p:cNvSpPr>
            <a:spLocks/>
          </p:cNvSpPr>
          <p:nvPr/>
        </p:nvSpPr>
        <p:spPr bwMode="auto">
          <a:xfrm>
            <a:off x="3922713" y="1752600"/>
            <a:ext cx="2754312" cy="1408113"/>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200723" name="Group 19">
            <a:extLst>
              <a:ext uri="{FF2B5EF4-FFF2-40B4-BE49-F238E27FC236}">
                <a16:creationId xmlns:a16="http://schemas.microsoft.com/office/drawing/2014/main" id="{2EC32FC8-8041-46B7-BD83-07CB7060DD31}"/>
              </a:ext>
            </a:extLst>
          </p:cNvPr>
          <p:cNvGrpSpPr>
            <a:grpSpLocks/>
          </p:cNvGrpSpPr>
          <p:nvPr/>
        </p:nvGrpSpPr>
        <p:grpSpPr bwMode="auto">
          <a:xfrm>
            <a:off x="2551113" y="4495800"/>
            <a:ext cx="1371600" cy="1373188"/>
            <a:chOff x="2200" y="1129"/>
            <a:chExt cx="1685" cy="1685"/>
          </a:xfrm>
        </p:grpSpPr>
        <p:sp>
          <p:nvSpPr>
            <p:cNvPr id="200724" name="Freeform 20">
              <a:extLst>
                <a:ext uri="{FF2B5EF4-FFF2-40B4-BE49-F238E27FC236}">
                  <a16:creationId xmlns:a16="http://schemas.microsoft.com/office/drawing/2014/main" id="{2072A219-D040-442C-886D-5F8797F8BD5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25" name="Freeform 21">
              <a:extLst>
                <a:ext uri="{FF2B5EF4-FFF2-40B4-BE49-F238E27FC236}">
                  <a16:creationId xmlns:a16="http://schemas.microsoft.com/office/drawing/2014/main" id="{30B2E9D1-5F32-47C1-BCE7-4531020BB154}"/>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26" name="Freeform 22">
              <a:extLst>
                <a:ext uri="{FF2B5EF4-FFF2-40B4-BE49-F238E27FC236}">
                  <a16:creationId xmlns:a16="http://schemas.microsoft.com/office/drawing/2014/main" id="{69C3479D-9AD8-40D6-B69A-0BEE95F47746}"/>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27" name="Freeform 23">
              <a:extLst>
                <a:ext uri="{FF2B5EF4-FFF2-40B4-BE49-F238E27FC236}">
                  <a16:creationId xmlns:a16="http://schemas.microsoft.com/office/drawing/2014/main" id="{2C953364-A248-4667-A914-49A3644CC9BF}"/>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28" name="Freeform 24">
              <a:extLst>
                <a:ext uri="{FF2B5EF4-FFF2-40B4-BE49-F238E27FC236}">
                  <a16:creationId xmlns:a16="http://schemas.microsoft.com/office/drawing/2014/main" id="{E44DE8A4-E37E-45B3-99D1-81CD643FBF13}"/>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0729" name="Group 25">
            <a:extLst>
              <a:ext uri="{FF2B5EF4-FFF2-40B4-BE49-F238E27FC236}">
                <a16:creationId xmlns:a16="http://schemas.microsoft.com/office/drawing/2014/main" id="{F1006040-3A83-4EF5-B717-65793D4AD2A1}"/>
              </a:ext>
            </a:extLst>
          </p:cNvPr>
          <p:cNvGrpSpPr>
            <a:grpSpLocks/>
          </p:cNvGrpSpPr>
          <p:nvPr/>
        </p:nvGrpSpPr>
        <p:grpSpPr bwMode="auto">
          <a:xfrm>
            <a:off x="3919538" y="4497388"/>
            <a:ext cx="1371600" cy="1373187"/>
            <a:chOff x="2200" y="1129"/>
            <a:chExt cx="1685" cy="1685"/>
          </a:xfrm>
        </p:grpSpPr>
        <p:sp>
          <p:nvSpPr>
            <p:cNvPr id="200730" name="Freeform 26">
              <a:extLst>
                <a:ext uri="{FF2B5EF4-FFF2-40B4-BE49-F238E27FC236}">
                  <a16:creationId xmlns:a16="http://schemas.microsoft.com/office/drawing/2014/main" id="{9250FC9B-7FD7-4718-8203-E8E90F7CCA6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31" name="Freeform 27">
              <a:extLst>
                <a:ext uri="{FF2B5EF4-FFF2-40B4-BE49-F238E27FC236}">
                  <a16:creationId xmlns:a16="http://schemas.microsoft.com/office/drawing/2014/main" id="{73C87000-B5D8-4E73-AAA9-B6DFA40B1C7B}"/>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32" name="Freeform 28">
              <a:extLst>
                <a:ext uri="{FF2B5EF4-FFF2-40B4-BE49-F238E27FC236}">
                  <a16:creationId xmlns:a16="http://schemas.microsoft.com/office/drawing/2014/main" id="{D599F173-84B0-45F1-9295-5B8E47378F0F}"/>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33" name="Freeform 29">
              <a:extLst>
                <a:ext uri="{FF2B5EF4-FFF2-40B4-BE49-F238E27FC236}">
                  <a16:creationId xmlns:a16="http://schemas.microsoft.com/office/drawing/2014/main" id="{CD722C4C-0057-47C9-A053-7D49F48175A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34" name="Freeform 30">
              <a:extLst>
                <a:ext uri="{FF2B5EF4-FFF2-40B4-BE49-F238E27FC236}">
                  <a16:creationId xmlns:a16="http://schemas.microsoft.com/office/drawing/2014/main" id="{D88D244C-A634-4397-8984-2F7A36BD4D2E}"/>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0735" name="Group 31">
            <a:extLst>
              <a:ext uri="{FF2B5EF4-FFF2-40B4-BE49-F238E27FC236}">
                <a16:creationId xmlns:a16="http://schemas.microsoft.com/office/drawing/2014/main" id="{9FCAC888-06F2-4650-BD00-78D54FD180F2}"/>
              </a:ext>
            </a:extLst>
          </p:cNvPr>
          <p:cNvGrpSpPr>
            <a:grpSpLocks/>
          </p:cNvGrpSpPr>
          <p:nvPr/>
        </p:nvGrpSpPr>
        <p:grpSpPr bwMode="auto">
          <a:xfrm>
            <a:off x="5289550" y="4498975"/>
            <a:ext cx="1371600" cy="1373188"/>
            <a:chOff x="2200" y="1129"/>
            <a:chExt cx="1685" cy="1685"/>
          </a:xfrm>
        </p:grpSpPr>
        <p:sp>
          <p:nvSpPr>
            <p:cNvPr id="200736" name="Freeform 32">
              <a:extLst>
                <a:ext uri="{FF2B5EF4-FFF2-40B4-BE49-F238E27FC236}">
                  <a16:creationId xmlns:a16="http://schemas.microsoft.com/office/drawing/2014/main" id="{95F65621-B893-496A-B5B8-A0E52DD30300}"/>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37" name="Freeform 33">
              <a:extLst>
                <a:ext uri="{FF2B5EF4-FFF2-40B4-BE49-F238E27FC236}">
                  <a16:creationId xmlns:a16="http://schemas.microsoft.com/office/drawing/2014/main" id="{6DE1C310-CA59-4C6B-820A-0F88544F006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38" name="Freeform 34">
              <a:extLst>
                <a:ext uri="{FF2B5EF4-FFF2-40B4-BE49-F238E27FC236}">
                  <a16:creationId xmlns:a16="http://schemas.microsoft.com/office/drawing/2014/main" id="{88B3CD49-AC01-4514-8984-B4E33BAD9E8C}"/>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39" name="Freeform 35">
              <a:extLst>
                <a:ext uri="{FF2B5EF4-FFF2-40B4-BE49-F238E27FC236}">
                  <a16:creationId xmlns:a16="http://schemas.microsoft.com/office/drawing/2014/main" id="{1BEDC7EA-C871-4B74-BF39-67B79E94EC2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40" name="Freeform 36">
              <a:extLst>
                <a:ext uri="{FF2B5EF4-FFF2-40B4-BE49-F238E27FC236}">
                  <a16:creationId xmlns:a16="http://schemas.microsoft.com/office/drawing/2014/main" id="{1135F821-76B5-4E81-BC2A-C22FDD103046}"/>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0741" name="Group 37">
            <a:extLst>
              <a:ext uri="{FF2B5EF4-FFF2-40B4-BE49-F238E27FC236}">
                <a16:creationId xmlns:a16="http://schemas.microsoft.com/office/drawing/2014/main" id="{F02E8B93-753D-4F0E-A83B-A17CEAB95FE0}"/>
              </a:ext>
            </a:extLst>
          </p:cNvPr>
          <p:cNvGrpSpPr>
            <a:grpSpLocks/>
          </p:cNvGrpSpPr>
          <p:nvPr/>
        </p:nvGrpSpPr>
        <p:grpSpPr bwMode="auto">
          <a:xfrm>
            <a:off x="6677025" y="4497388"/>
            <a:ext cx="1371600" cy="1373187"/>
            <a:chOff x="2200" y="1129"/>
            <a:chExt cx="1685" cy="1685"/>
          </a:xfrm>
        </p:grpSpPr>
        <p:sp>
          <p:nvSpPr>
            <p:cNvPr id="200742" name="Freeform 38">
              <a:extLst>
                <a:ext uri="{FF2B5EF4-FFF2-40B4-BE49-F238E27FC236}">
                  <a16:creationId xmlns:a16="http://schemas.microsoft.com/office/drawing/2014/main" id="{64793764-E295-4875-8004-3CFCB69BCE76}"/>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43" name="Freeform 39">
              <a:extLst>
                <a:ext uri="{FF2B5EF4-FFF2-40B4-BE49-F238E27FC236}">
                  <a16:creationId xmlns:a16="http://schemas.microsoft.com/office/drawing/2014/main" id="{02BFB83D-80B2-410B-942D-26698F66D800}"/>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44" name="Freeform 40">
              <a:extLst>
                <a:ext uri="{FF2B5EF4-FFF2-40B4-BE49-F238E27FC236}">
                  <a16:creationId xmlns:a16="http://schemas.microsoft.com/office/drawing/2014/main" id="{1B334336-2CBA-4878-AE21-316A37B2F0D0}"/>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45" name="Freeform 41">
              <a:extLst>
                <a:ext uri="{FF2B5EF4-FFF2-40B4-BE49-F238E27FC236}">
                  <a16:creationId xmlns:a16="http://schemas.microsoft.com/office/drawing/2014/main" id="{E47B3933-C7FE-4D01-83B0-A52B769FEDAC}"/>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46" name="Freeform 42">
              <a:extLst>
                <a:ext uri="{FF2B5EF4-FFF2-40B4-BE49-F238E27FC236}">
                  <a16:creationId xmlns:a16="http://schemas.microsoft.com/office/drawing/2014/main" id="{A5749230-1ABF-4BB4-834B-0A4F07F13781}"/>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0747" name="Group 43">
            <a:extLst>
              <a:ext uri="{FF2B5EF4-FFF2-40B4-BE49-F238E27FC236}">
                <a16:creationId xmlns:a16="http://schemas.microsoft.com/office/drawing/2014/main" id="{EB8EBEE3-D262-418F-94CB-37E5376EBA56}"/>
              </a:ext>
            </a:extLst>
          </p:cNvPr>
          <p:cNvGrpSpPr>
            <a:grpSpLocks/>
          </p:cNvGrpSpPr>
          <p:nvPr/>
        </p:nvGrpSpPr>
        <p:grpSpPr bwMode="auto">
          <a:xfrm>
            <a:off x="6677025" y="3125788"/>
            <a:ext cx="1371600" cy="1373187"/>
            <a:chOff x="2200" y="1129"/>
            <a:chExt cx="1685" cy="1685"/>
          </a:xfrm>
        </p:grpSpPr>
        <p:sp>
          <p:nvSpPr>
            <p:cNvPr id="200748" name="Freeform 44">
              <a:extLst>
                <a:ext uri="{FF2B5EF4-FFF2-40B4-BE49-F238E27FC236}">
                  <a16:creationId xmlns:a16="http://schemas.microsoft.com/office/drawing/2014/main" id="{287E019D-D2A7-442C-98C0-8938B1173248}"/>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49" name="Freeform 45">
              <a:extLst>
                <a:ext uri="{FF2B5EF4-FFF2-40B4-BE49-F238E27FC236}">
                  <a16:creationId xmlns:a16="http://schemas.microsoft.com/office/drawing/2014/main" id="{7B4206A9-250F-458A-BB44-5671AE6B049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50" name="Freeform 46">
              <a:extLst>
                <a:ext uri="{FF2B5EF4-FFF2-40B4-BE49-F238E27FC236}">
                  <a16:creationId xmlns:a16="http://schemas.microsoft.com/office/drawing/2014/main" id="{5F3FB79A-8465-41A2-8FA9-04B6D9922A66}"/>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51" name="Freeform 47">
              <a:extLst>
                <a:ext uri="{FF2B5EF4-FFF2-40B4-BE49-F238E27FC236}">
                  <a16:creationId xmlns:a16="http://schemas.microsoft.com/office/drawing/2014/main" id="{C76AC28F-6F40-467A-A91F-82AD51EC6F82}"/>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52" name="Freeform 48">
              <a:extLst>
                <a:ext uri="{FF2B5EF4-FFF2-40B4-BE49-F238E27FC236}">
                  <a16:creationId xmlns:a16="http://schemas.microsoft.com/office/drawing/2014/main" id="{B3BCF00B-01BB-47B2-BB75-A853652E1EBB}"/>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0753" name="Group 49">
            <a:extLst>
              <a:ext uri="{FF2B5EF4-FFF2-40B4-BE49-F238E27FC236}">
                <a16:creationId xmlns:a16="http://schemas.microsoft.com/office/drawing/2014/main" id="{D595A543-4217-43AA-9CE2-FC43C29AD0AD}"/>
              </a:ext>
            </a:extLst>
          </p:cNvPr>
          <p:cNvGrpSpPr>
            <a:grpSpLocks/>
          </p:cNvGrpSpPr>
          <p:nvPr/>
        </p:nvGrpSpPr>
        <p:grpSpPr bwMode="auto">
          <a:xfrm>
            <a:off x="6677025" y="1754188"/>
            <a:ext cx="1371600" cy="1373187"/>
            <a:chOff x="2200" y="1129"/>
            <a:chExt cx="1685" cy="1685"/>
          </a:xfrm>
        </p:grpSpPr>
        <p:sp>
          <p:nvSpPr>
            <p:cNvPr id="200754" name="Freeform 50">
              <a:extLst>
                <a:ext uri="{FF2B5EF4-FFF2-40B4-BE49-F238E27FC236}">
                  <a16:creationId xmlns:a16="http://schemas.microsoft.com/office/drawing/2014/main" id="{1B198BD1-20E4-47D8-ACB7-34BD9942FCB9}"/>
                </a:ext>
              </a:extLst>
            </p:cNvPr>
            <p:cNvSpPr>
              <a:spLocks/>
            </p:cNvSpPr>
            <p:nvPr/>
          </p:nvSpPr>
          <p:spPr bwMode="auto">
            <a:xfrm>
              <a:off x="2225" y="1150"/>
              <a:ext cx="1635" cy="1643"/>
            </a:xfrm>
            <a:custGeom>
              <a:avLst/>
              <a:gdLst>
                <a:gd name="T0" fmla="*/ 3267 w 3271"/>
                <a:gd name="T1" fmla="*/ 1523 h 3287"/>
                <a:gd name="T2" fmla="*/ 3244 w 3271"/>
                <a:gd name="T3" fmla="*/ 1344 h 3287"/>
                <a:gd name="T4" fmla="*/ 3202 w 3271"/>
                <a:gd name="T5" fmla="*/ 1169 h 3287"/>
                <a:gd name="T6" fmla="*/ 3139 w 3271"/>
                <a:gd name="T7" fmla="*/ 1000 h 3287"/>
                <a:gd name="T8" fmla="*/ 3061 w 3271"/>
                <a:gd name="T9" fmla="*/ 837 h 3287"/>
                <a:gd name="T10" fmla="*/ 2965 w 3271"/>
                <a:gd name="T11" fmla="*/ 685 h 3287"/>
                <a:gd name="T12" fmla="*/ 2852 w 3271"/>
                <a:gd name="T13" fmla="*/ 544 h 3287"/>
                <a:gd name="T14" fmla="*/ 2725 w 3271"/>
                <a:gd name="T15" fmla="*/ 417 h 3287"/>
                <a:gd name="T16" fmla="*/ 2584 w 3271"/>
                <a:gd name="T17" fmla="*/ 306 h 3287"/>
                <a:gd name="T18" fmla="*/ 2432 w 3271"/>
                <a:gd name="T19" fmla="*/ 209 h 3287"/>
                <a:gd name="T20" fmla="*/ 2271 w 3271"/>
                <a:gd name="T21" fmla="*/ 130 h 3287"/>
                <a:gd name="T22" fmla="*/ 2101 w 3271"/>
                <a:gd name="T23" fmla="*/ 69 h 3287"/>
                <a:gd name="T24" fmla="*/ 1928 w 3271"/>
                <a:gd name="T25" fmla="*/ 27 h 3287"/>
                <a:gd name="T26" fmla="*/ 1750 w 3271"/>
                <a:gd name="T27" fmla="*/ 4 h 3287"/>
                <a:gd name="T28" fmla="*/ 1571 w 3271"/>
                <a:gd name="T29" fmla="*/ 2 h 3287"/>
                <a:gd name="T30" fmla="*/ 1390 w 3271"/>
                <a:gd name="T31" fmla="*/ 19 h 3287"/>
                <a:gd name="T32" fmla="*/ 1215 w 3271"/>
                <a:gd name="T33" fmla="*/ 55 h 3287"/>
                <a:gd name="T34" fmla="*/ 1044 w 3271"/>
                <a:gd name="T35" fmla="*/ 111 h 3287"/>
                <a:gd name="T36" fmla="*/ 881 w 3271"/>
                <a:gd name="T37" fmla="*/ 185 h 3287"/>
                <a:gd name="T38" fmla="*/ 727 w 3271"/>
                <a:gd name="T39" fmla="*/ 278 h 3287"/>
                <a:gd name="T40" fmla="*/ 582 w 3271"/>
                <a:gd name="T41" fmla="*/ 386 h 3287"/>
                <a:gd name="T42" fmla="*/ 451 w 3271"/>
                <a:gd name="T43" fmla="*/ 510 h 3287"/>
                <a:gd name="T44" fmla="*/ 335 w 3271"/>
                <a:gd name="T45" fmla="*/ 647 h 3287"/>
                <a:gd name="T46" fmla="*/ 234 w 3271"/>
                <a:gd name="T47" fmla="*/ 795 h 3287"/>
                <a:gd name="T48" fmla="*/ 151 w 3271"/>
                <a:gd name="T49" fmla="*/ 955 h 3287"/>
                <a:gd name="T50" fmla="*/ 84 w 3271"/>
                <a:gd name="T51" fmla="*/ 1122 h 3287"/>
                <a:gd name="T52" fmla="*/ 37 w 3271"/>
                <a:gd name="T53" fmla="*/ 1297 h 3287"/>
                <a:gd name="T54" fmla="*/ 8 w 3271"/>
                <a:gd name="T55" fmla="*/ 1474 h 3287"/>
                <a:gd name="T56" fmla="*/ 0 w 3271"/>
                <a:gd name="T57" fmla="*/ 1654 h 3287"/>
                <a:gd name="T58" fmla="*/ 12 w 3271"/>
                <a:gd name="T59" fmla="*/ 1835 h 3287"/>
                <a:gd name="T60" fmla="*/ 40 w 3271"/>
                <a:gd name="T61" fmla="*/ 2013 h 3287"/>
                <a:gd name="T62" fmla="*/ 92 w 3271"/>
                <a:gd name="T63" fmla="*/ 2184 h 3287"/>
                <a:gd name="T64" fmla="*/ 160 w 3271"/>
                <a:gd name="T65" fmla="*/ 2352 h 3287"/>
                <a:gd name="T66" fmla="*/ 246 w 3271"/>
                <a:gd name="T67" fmla="*/ 2511 h 3287"/>
                <a:gd name="T68" fmla="*/ 348 w 3271"/>
                <a:gd name="T69" fmla="*/ 2658 h 3287"/>
                <a:gd name="T70" fmla="*/ 468 w 3271"/>
                <a:gd name="T71" fmla="*/ 2793 h 3287"/>
                <a:gd name="T72" fmla="*/ 599 w 3271"/>
                <a:gd name="T73" fmla="*/ 2914 h 3287"/>
                <a:gd name="T74" fmla="*/ 746 w 3271"/>
                <a:gd name="T75" fmla="*/ 3021 h 3287"/>
                <a:gd name="T76" fmla="*/ 902 w 3271"/>
                <a:gd name="T77" fmla="*/ 3112 h 3287"/>
                <a:gd name="T78" fmla="*/ 1065 w 3271"/>
                <a:gd name="T79" fmla="*/ 3182 h 3287"/>
                <a:gd name="T80" fmla="*/ 1236 w 3271"/>
                <a:gd name="T81" fmla="*/ 3236 h 3287"/>
                <a:gd name="T82" fmla="*/ 1413 w 3271"/>
                <a:gd name="T83" fmla="*/ 3272 h 3287"/>
                <a:gd name="T84" fmla="*/ 1594 w 3271"/>
                <a:gd name="T85" fmla="*/ 3285 h 3287"/>
                <a:gd name="T86" fmla="*/ 1772 w 3271"/>
                <a:gd name="T87" fmla="*/ 3281 h 3287"/>
                <a:gd name="T88" fmla="*/ 1949 w 3271"/>
                <a:gd name="T89" fmla="*/ 3255 h 3287"/>
                <a:gd name="T90" fmla="*/ 2124 w 3271"/>
                <a:gd name="T91" fmla="*/ 3211 h 3287"/>
                <a:gd name="T92" fmla="*/ 2291 w 3271"/>
                <a:gd name="T93" fmla="*/ 3148 h 3287"/>
                <a:gd name="T94" fmla="*/ 2453 w 3271"/>
                <a:gd name="T95" fmla="*/ 3066 h 3287"/>
                <a:gd name="T96" fmla="*/ 2603 w 3271"/>
                <a:gd name="T97" fmla="*/ 2968 h 3287"/>
                <a:gd name="T98" fmla="*/ 2742 w 3271"/>
                <a:gd name="T99" fmla="*/ 2854 h 3287"/>
                <a:gd name="T100" fmla="*/ 2868 w 3271"/>
                <a:gd name="T101" fmla="*/ 2724 h 3287"/>
                <a:gd name="T102" fmla="*/ 2978 w 3271"/>
                <a:gd name="T103" fmla="*/ 2582 h 3287"/>
                <a:gd name="T104" fmla="*/ 3073 w 3271"/>
                <a:gd name="T105" fmla="*/ 2430 h 3287"/>
                <a:gd name="T106" fmla="*/ 3149 w 3271"/>
                <a:gd name="T107" fmla="*/ 2266 h 3287"/>
                <a:gd name="T108" fmla="*/ 3208 w 3271"/>
                <a:gd name="T109" fmla="*/ 2095 h 3287"/>
                <a:gd name="T110" fmla="*/ 3248 w 3271"/>
                <a:gd name="T111" fmla="*/ 1920 h 3287"/>
                <a:gd name="T112" fmla="*/ 3269 w 3271"/>
                <a:gd name="T113" fmla="*/ 1740 h 3287"/>
                <a:gd name="T114" fmla="*/ 3271 w 3271"/>
                <a:gd name="T115" fmla="*/ 1643 h 3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71" h="3287">
                  <a:moveTo>
                    <a:pt x="3271" y="1643"/>
                  </a:moveTo>
                  <a:lnTo>
                    <a:pt x="3271" y="1584"/>
                  </a:lnTo>
                  <a:lnTo>
                    <a:pt x="3267" y="1523"/>
                  </a:lnTo>
                  <a:lnTo>
                    <a:pt x="3261" y="1464"/>
                  </a:lnTo>
                  <a:lnTo>
                    <a:pt x="3254" y="1403"/>
                  </a:lnTo>
                  <a:lnTo>
                    <a:pt x="3244" y="1344"/>
                  </a:lnTo>
                  <a:lnTo>
                    <a:pt x="3233" y="1285"/>
                  </a:lnTo>
                  <a:lnTo>
                    <a:pt x="3217" y="1226"/>
                  </a:lnTo>
                  <a:lnTo>
                    <a:pt x="3202" y="1169"/>
                  </a:lnTo>
                  <a:lnTo>
                    <a:pt x="3183" y="1112"/>
                  </a:lnTo>
                  <a:lnTo>
                    <a:pt x="3162" y="1055"/>
                  </a:lnTo>
                  <a:lnTo>
                    <a:pt x="3139" y="1000"/>
                  </a:lnTo>
                  <a:lnTo>
                    <a:pt x="3115" y="945"/>
                  </a:lnTo>
                  <a:lnTo>
                    <a:pt x="3090" y="890"/>
                  </a:lnTo>
                  <a:lnTo>
                    <a:pt x="3061" y="837"/>
                  </a:lnTo>
                  <a:lnTo>
                    <a:pt x="3031" y="785"/>
                  </a:lnTo>
                  <a:lnTo>
                    <a:pt x="2999" y="734"/>
                  </a:lnTo>
                  <a:lnTo>
                    <a:pt x="2965" y="685"/>
                  </a:lnTo>
                  <a:lnTo>
                    <a:pt x="2928" y="637"/>
                  </a:lnTo>
                  <a:lnTo>
                    <a:pt x="2890" y="590"/>
                  </a:lnTo>
                  <a:lnTo>
                    <a:pt x="2852" y="544"/>
                  </a:lnTo>
                  <a:lnTo>
                    <a:pt x="2812" y="500"/>
                  </a:lnTo>
                  <a:lnTo>
                    <a:pt x="2769" y="458"/>
                  </a:lnTo>
                  <a:lnTo>
                    <a:pt x="2725" y="417"/>
                  </a:lnTo>
                  <a:lnTo>
                    <a:pt x="2679" y="379"/>
                  </a:lnTo>
                  <a:lnTo>
                    <a:pt x="2634" y="341"/>
                  </a:lnTo>
                  <a:lnTo>
                    <a:pt x="2584" y="306"/>
                  </a:lnTo>
                  <a:lnTo>
                    <a:pt x="2535" y="270"/>
                  </a:lnTo>
                  <a:lnTo>
                    <a:pt x="2485" y="240"/>
                  </a:lnTo>
                  <a:lnTo>
                    <a:pt x="2432" y="209"/>
                  </a:lnTo>
                  <a:lnTo>
                    <a:pt x="2381" y="179"/>
                  </a:lnTo>
                  <a:lnTo>
                    <a:pt x="2326" y="154"/>
                  </a:lnTo>
                  <a:lnTo>
                    <a:pt x="2271" y="130"/>
                  </a:lnTo>
                  <a:lnTo>
                    <a:pt x="2217" y="107"/>
                  </a:lnTo>
                  <a:lnTo>
                    <a:pt x="2158" y="88"/>
                  </a:lnTo>
                  <a:lnTo>
                    <a:pt x="2101" y="69"/>
                  </a:lnTo>
                  <a:lnTo>
                    <a:pt x="2044" y="54"/>
                  </a:lnTo>
                  <a:lnTo>
                    <a:pt x="1987" y="38"/>
                  </a:lnTo>
                  <a:lnTo>
                    <a:pt x="1928" y="27"/>
                  </a:lnTo>
                  <a:lnTo>
                    <a:pt x="1869" y="17"/>
                  </a:lnTo>
                  <a:lnTo>
                    <a:pt x="1809" y="10"/>
                  </a:lnTo>
                  <a:lnTo>
                    <a:pt x="1750" y="4"/>
                  </a:lnTo>
                  <a:lnTo>
                    <a:pt x="1691" y="0"/>
                  </a:lnTo>
                  <a:lnTo>
                    <a:pt x="1630" y="0"/>
                  </a:lnTo>
                  <a:lnTo>
                    <a:pt x="1571" y="2"/>
                  </a:lnTo>
                  <a:lnTo>
                    <a:pt x="1510" y="6"/>
                  </a:lnTo>
                  <a:lnTo>
                    <a:pt x="1451" y="10"/>
                  </a:lnTo>
                  <a:lnTo>
                    <a:pt x="1390" y="19"/>
                  </a:lnTo>
                  <a:lnTo>
                    <a:pt x="1331" y="29"/>
                  </a:lnTo>
                  <a:lnTo>
                    <a:pt x="1274" y="40"/>
                  </a:lnTo>
                  <a:lnTo>
                    <a:pt x="1215" y="55"/>
                  </a:lnTo>
                  <a:lnTo>
                    <a:pt x="1158" y="73"/>
                  </a:lnTo>
                  <a:lnTo>
                    <a:pt x="1101" y="92"/>
                  </a:lnTo>
                  <a:lnTo>
                    <a:pt x="1044" y="111"/>
                  </a:lnTo>
                  <a:lnTo>
                    <a:pt x="989" y="133"/>
                  </a:lnTo>
                  <a:lnTo>
                    <a:pt x="934" y="158"/>
                  </a:lnTo>
                  <a:lnTo>
                    <a:pt x="881" y="185"/>
                  </a:lnTo>
                  <a:lnTo>
                    <a:pt x="828" y="215"/>
                  </a:lnTo>
                  <a:lnTo>
                    <a:pt x="776" y="246"/>
                  </a:lnTo>
                  <a:lnTo>
                    <a:pt x="727" y="278"/>
                  </a:lnTo>
                  <a:lnTo>
                    <a:pt x="677" y="312"/>
                  </a:lnTo>
                  <a:lnTo>
                    <a:pt x="630" y="348"/>
                  </a:lnTo>
                  <a:lnTo>
                    <a:pt x="582" y="386"/>
                  </a:lnTo>
                  <a:lnTo>
                    <a:pt x="537" y="424"/>
                  </a:lnTo>
                  <a:lnTo>
                    <a:pt x="495" y="466"/>
                  </a:lnTo>
                  <a:lnTo>
                    <a:pt x="451" y="510"/>
                  </a:lnTo>
                  <a:lnTo>
                    <a:pt x="411" y="553"/>
                  </a:lnTo>
                  <a:lnTo>
                    <a:pt x="373" y="599"/>
                  </a:lnTo>
                  <a:lnTo>
                    <a:pt x="335" y="647"/>
                  </a:lnTo>
                  <a:lnTo>
                    <a:pt x="301" y="694"/>
                  </a:lnTo>
                  <a:lnTo>
                    <a:pt x="267" y="744"/>
                  </a:lnTo>
                  <a:lnTo>
                    <a:pt x="234" y="795"/>
                  </a:lnTo>
                  <a:lnTo>
                    <a:pt x="204" y="848"/>
                  </a:lnTo>
                  <a:lnTo>
                    <a:pt x="175" y="901"/>
                  </a:lnTo>
                  <a:lnTo>
                    <a:pt x="151" y="955"/>
                  </a:lnTo>
                  <a:lnTo>
                    <a:pt x="126" y="1010"/>
                  </a:lnTo>
                  <a:lnTo>
                    <a:pt x="103" y="1067"/>
                  </a:lnTo>
                  <a:lnTo>
                    <a:pt x="84" y="1122"/>
                  </a:lnTo>
                  <a:lnTo>
                    <a:pt x="67" y="1179"/>
                  </a:lnTo>
                  <a:lnTo>
                    <a:pt x="50" y="1238"/>
                  </a:lnTo>
                  <a:lnTo>
                    <a:pt x="37" y="1297"/>
                  </a:lnTo>
                  <a:lnTo>
                    <a:pt x="25" y="1356"/>
                  </a:lnTo>
                  <a:lnTo>
                    <a:pt x="16" y="1415"/>
                  </a:lnTo>
                  <a:lnTo>
                    <a:pt x="8" y="1474"/>
                  </a:lnTo>
                  <a:lnTo>
                    <a:pt x="4" y="1534"/>
                  </a:lnTo>
                  <a:lnTo>
                    <a:pt x="0" y="1593"/>
                  </a:lnTo>
                  <a:lnTo>
                    <a:pt x="0" y="1654"/>
                  </a:lnTo>
                  <a:lnTo>
                    <a:pt x="0" y="1715"/>
                  </a:lnTo>
                  <a:lnTo>
                    <a:pt x="4" y="1774"/>
                  </a:lnTo>
                  <a:lnTo>
                    <a:pt x="12" y="1835"/>
                  </a:lnTo>
                  <a:lnTo>
                    <a:pt x="19" y="1894"/>
                  </a:lnTo>
                  <a:lnTo>
                    <a:pt x="29" y="1953"/>
                  </a:lnTo>
                  <a:lnTo>
                    <a:pt x="40" y="2013"/>
                  </a:lnTo>
                  <a:lnTo>
                    <a:pt x="56" y="2070"/>
                  </a:lnTo>
                  <a:lnTo>
                    <a:pt x="73" y="2127"/>
                  </a:lnTo>
                  <a:lnTo>
                    <a:pt x="92" y="2184"/>
                  </a:lnTo>
                  <a:lnTo>
                    <a:pt x="113" y="2241"/>
                  </a:lnTo>
                  <a:lnTo>
                    <a:pt x="135" y="2297"/>
                  </a:lnTo>
                  <a:lnTo>
                    <a:pt x="160" y="2352"/>
                  </a:lnTo>
                  <a:lnTo>
                    <a:pt x="187" y="2407"/>
                  </a:lnTo>
                  <a:lnTo>
                    <a:pt x="215" y="2458"/>
                  </a:lnTo>
                  <a:lnTo>
                    <a:pt x="246" y="2511"/>
                  </a:lnTo>
                  <a:lnTo>
                    <a:pt x="278" y="2561"/>
                  </a:lnTo>
                  <a:lnTo>
                    <a:pt x="312" y="2610"/>
                  </a:lnTo>
                  <a:lnTo>
                    <a:pt x="348" y="2658"/>
                  </a:lnTo>
                  <a:lnTo>
                    <a:pt x="386" y="2705"/>
                  </a:lnTo>
                  <a:lnTo>
                    <a:pt x="426" y="2751"/>
                  </a:lnTo>
                  <a:lnTo>
                    <a:pt x="468" y="2793"/>
                  </a:lnTo>
                  <a:lnTo>
                    <a:pt x="510" y="2835"/>
                  </a:lnTo>
                  <a:lnTo>
                    <a:pt x="556" y="2876"/>
                  </a:lnTo>
                  <a:lnTo>
                    <a:pt x="599" y="2914"/>
                  </a:lnTo>
                  <a:lnTo>
                    <a:pt x="647" y="2952"/>
                  </a:lnTo>
                  <a:lnTo>
                    <a:pt x="696" y="2988"/>
                  </a:lnTo>
                  <a:lnTo>
                    <a:pt x="746" y="3021"/>
                  </a:lnTo>
                  <a:lnTo>
                    <a:pt x="795" y="3053"/>
                  </a:lnTo>
                  <a:lnTo>
                    <a:pt x="848" y="3084"/>
                  </a:lnTo>
                  <a:lnTo>
                    <a:pt x="902" y="3112"/>
                  </a:lnTo>
                  <a:lnTo>
                    <a:pt x="955" y="3137"/>
                  </a:lnTo>
                  <a:lnTo>
                    <a:pt x="1010" y="3161"/>
                  </a:lnTo>
                  <a:lnTo>
                    <a:pt x="1065" y="3182"/>
                  </a:lnTo>
                  <a:lnTo>
                    <a:pt x="1122" y="3203"/>
                  </a:lnTo>
                  <a:lnTo>
                    <a:pt x="1179" y="3220"/>
                  </a:lnTo>
                  <a:lnTo>
                    <a:pt x="1236" y="3236"/>
                  </a:lnTo>
                  <a:lnTo>
                    <a:pt x="1295" y="3251"/>
                  </a:lnTo>
                  <a:lnTo>
                    <a:pt x="1354" y="3260"/>
                  </a:lnTo>
                  <a:lnTo>
                    <a:pt x="1413" y="3272"/>
                  </a:lnTo>
                  <a:lnTo>
                    <a:pt x="1474" y="3277"/>
                  </a:lnTo>
                  <a:lnTo>
                    <a:pt x="1533" y="3283"/>
                  </a:lnTo>
                  <a:lnTo>
                    <a:pt x="1594" y="3285"/>
                  </a:lnTo>
                  <a:lnTo>
                    <a:pt x="1653" y="3287"/>
                  </a:lnTo>
                  <a:lnTo>
                    <a:pt x="1713" y="3283"/>
                  </a:lnTo>
                  <a:lnTo>
                    <a:pt x="1772" y="3281"/>
                  </a:lnTo>
                  <a:lnTo>
                    <a:pt x="1831" y="3274"/>
                  </a:lnTo>
                  <a:lnTo>
                    <a:pt x="1890" y="3266"/>
                  </a:lnTo>
                  <a:lnTo>
                    <a:pt x="1949" y="3255"/>
                  </a:lnTo>
                  <a:lnTo>
                    <a:pt x="2008" y="3243"/>
                  </a:lnTo>
                  <a:lnTo>
                    <a:pt x="2067" y="3228"/>
                  </a:lnTo>
                  <a:lnTo>
                    <a:pt x="2124" y="3211"/>
                  </a:lnTo>
                  <a:lnTo>
                    <a:pt x="2181" y="3192"/>
                  </a:lnTo>
                  <a:lnTo>
                    <a:pt x="2236" y="3171"/>
                  </a:lnTo>
                  <a:lnTo>
                    <a:pt x="2291" y="3148"/>
                  </a:lnTo>
                  <a:lnTo>
                    <a:pt x="2347" y="3123"/>
                  </a:lnTo>
                  <a:lnTo>
                    <a:pt x="2400" y="3095"/>
                  </a:lnTo>
                  <a:lnTo>
                    <a:pt x="2453" y="3066"/>
                  </a:lnTo>
                  <a:lnTo>
                    <a:pt x="2504" y="3036"/>
                  </a:lnTo>
                  <a:lnTo>
                    <a:pt x="2554" y="3002"/>
                  </a:lnTo>
                  <a:lnTo>
                    <a:pt x="2603" y="2968"/>
                  </a:lnTo>
                  <a:lnTo>
                    <a:pt x="2651" y="2931"/>
                  </a:lnTo>
                  <a:lnTo>
                    <a:pt x="2696" y="2893"/>
                  </a:lnTo>
                  <a:lnTo>
                    <a:pt x="2742" y="2854"/>
                  </a:lnTo>
                  <a:lnTo>
                    <a:pt x="2786" y="2812"/>
                  </a:lnTo>
                  <a:lnTo>
                    <a:pt x="2828" y="2770"/>
                  </a:lnTo>
                  <a:lnTo>
                    <a:pt x="2868" y="2724"/>
                  </a:lnTo>
                  <a:lnTo>
                    <a:pt x="2906" y="2679"/>
                  </a:lnTo>
                  <a:lnTo>
                    <a:pt x="2942" y="2631"/>
                  </a:lnTo>
                  <a:lnTo>
                    <a:pt x="2978" y="2582"/>
                  </a:lnTo>
                  <a:lnTo>
                    <a:pt x="3010" y="2532"/>
                  </a:lnTo>
                  <a:lnTo>
                    <a:pt x="3042" y="2481"/>
                  </a:lnTo>
                  <a:lnTo>
                    <a:pt x="3073" y="2430"/>
                  </a:lnTo>
                  <a:lnTo>
                    <a:pt x="3100" y="2376"/>
                  </a:lnTo>
                  <a:lnTo>
                    <a:pt x="3124" y="2321"/>
                  </a:lnTo>
                  <a:lnTo>
                    <a:pt x="3149" y="2266"/>
                  </a:lnTo>
                  <a:lnTo>
                    <a:pt x="3170" y="2211"/>
                  </a:lnTo>
                  <a:lnTo>
                    <a:pt x="3191" y="2154"/>
                  </a:lnTo>
                  <a:lnTo>
                    <a:pt x="3208" y="2095"/>
                  </a:lnTo>
                  <a:lnTo>
                    <a:pt x="3223" y="2038"/>
                  </a:lnTo>
                  <a:lnTo>
                    <a:pt x="3236" y="1979"/>
                  </a:lnTo>
                  <a:lnTo>
                    <a:pt x="3248" y="1920"/>
                  </a:lnTo>
                  <a:lnTo>
                    <a:pt x="3257" y="1861"/>
                  </a:lnTo>
                  <a:lnTo>
                    <a:pt x="3263" y="1800"/>
                  </a:lnTo>
                  <a:lnTo>
                    <a:pt x="3269" y="1740"/>
                  </a:lnTo>
                  <a:lnTo>
                    <a:pt x="3271" y="1681"/>
                  </a:lnTo>
                  <a:lnTo>
                    <a:pt x="3271" y="1643"/>
                  </a:lnTo>
                  <a:lnTo>
                    <a:pt x="3271" y="16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55" name="Freeform 51">
              <a:extLst>
                <a:ext uri="{FF2B5EF4-FFF2-40B4-BE49-F238E27FC236}">
                  <a16:creationId xmlns:a16="http://schemas.microsoft.com/office/drawing/2014/main" id="{00044AF0-D696-4372-A29C-8FB7BB9BFE8D}"/>
                </a:ext>
              </a:extLst>
            </p:cNvPr>
            <p:cNvSpPr>
              <a:spLocks/>
            </p:cNvSpPr>
            <p:nvPr/>
          </p:nvSpPr>
          <p:spPr bwMode="auto">
            <a:xfrm>
              <a:off x="2234" y="1296"/>
              <a:ext cx="1622" cy="1494"/>
            </a:xfrm>
            <a:custGeom>
              <a:avLst/>
              <a:gdLst>
                <a:gd name="T0" fmla="*/ 2698 w 3244"/>
                <a:gd name="T1" fmla="*/ 129 h 2988"/>
                <a:gd name="T2" fmla="*/ 2866 w 3244"/>
                <a:gd name="T3" fmla="*/ 301 h 2988"/>
                <a:gd name="T4" fmla="*/ 3004 w 3244"/>
                <a:gd name="T5" fmla="*/ 494 h 2988"/>
                <a:gd name="T6" fmla="*/ 3113 w 3244"/>
                <a:gd name="T7" fmla="*/ 709 h 2988"/>
                <a:gd name="T8" fmla="*/ 3191 w 3244"/>
                <a:gd name="T9" fmla="*/ 935 h 2988"/>
                <a:gd name="T10" fmla="*/ 3235 w 3244"/>
                <a:gd name="T11" fmla="*/ 1171 h 2988"/>
                <a:gd name="T12" fmla="*/ 3244 w 3244"/>
                <a:gd name="T13" fmla="*/ 1413 h 2988"/>
                <a:gd name="T14" fmla="*/ 3217 w 3244"/>
                <a:gd name="T15" fmla="*/ 1650 h 2988"/>
                <a:gd name="T16" fmla="*/ 3157 w 3244"/>
                <a:gd name="T17" fmla="*/ 1882 h 2988"/>
                <a:gd name="T18" fmla="*/ 3063 w 3244"/>
                <a:gd name="T19" fmla="*/ 2103 h 2988"/>
                <a:gd name="T20" fmla="*/ 2938 w 3244"/>
                <a:gd name="T21" fmla="*/ 2308 h 2988"/>
                <a:gd name="T22" fmla="*/ 2784 w 3244"/>
                <a:gd name="T23" fmla="*/ 2490 h 2988"/>
                <a:gd name="T24" fmla="*/ 2605 w 3244"/>
                <a:gd name="T25" fmla="*/ 2650 h 2988"/>
                <a:gd name="T26" fmla="*/ 2406 w 3244"/>
                <a:gd name="T27" fmla="*/ 2783 h 2988"/>
                <a:gd name="T28" fmla="*/ 2189 w 3244"/>
                <a:gd name="T29" fmla="*/ 2882 h 2988"/>
                <a:gd name="T30" fmla="*/ 1961 w 3244"/>
                <a:gd name="T31" fmla="*/ 2950 h 2988"/>
                <a:gd name="T32" fmla="*/ 1723 w 3244"/>
                <a:gd name="T33" fmla="*/ 2985 h 2988"/>
                <a:gd name="T34" fmla="*/ 1483 w 3244"/>
                <a:gd name="T35" fmla="*/ 2983 h 2988"/>
                <a:gd name="T36" fmla="*/ 1248 w 3244"/>
                <a:gd name="T37" fmla="*/ 2947 h 2988"/>
                <a:gd name="T38" fmla="*/ 1020 w 3244"/>
                <a:gd name="T39" fmla="*/ 2876 h 2988"/>
                <a:gd name="T40" fmla="*/ 805 w 3244"/>
                <a:gd name="T41" fmla="*/ 2772 h 2988"/>
                <a:gd name="T42" fmla="*/ 605 w 3244"/>
                <a:gd name="T43" fmla="*/ 2637 h 2988"/>
                <a:gd name="T44" fmla="*/ 430 w 3244"/>
                <a:gd name="T45" fmla="*/ 2475 h 2988"/>
                <a:gd name="T46" fmla="*/ 278 w 3244"/>
                <a:gd name="T47" fmla="*/ 2291 h 2988"/>
                <a:gd name="T48" fmla="*/ 156 w 3244"/>
                <a:gd name="T49" fmla="*/ 2084 h 2988"/>
                <a:gd name="T50" fmla="*/ 65 w 3244"/>
                <a:gd name="T51" fmla="*/ 1861 h 2988"/>
                <a:gd name="T52" fmla="*/ 8 w 3244"/>
                <a:gd name="T53" fmla="*/ 1629 h 2988"/>
                <a:gd name="T54" fmla="*/ 69 w 3244"/>
                <a:gd name="T55" fmla="*/ 1730 h 2988"/>
                <a:gd name="T56" fmla="*/ 189 w 3244"/>
                <a:gd name="T57" fmla="*/ 1926 h 2988"/>
                <a:gd name="T58" fmla="*/ 337 w 3244"/>
                <a:gd name="T59" fmla="*/ 2104 h 2988"/>
                <a:gd name="T60" fmla="*/ 510 w 3244"/>
                <a:gd name="T61" fmla="*/ 2256 h 2988"/>
                <a:gd name="T62" fmla="*/ 704 w 3244"/>
                <a:gd name="T63" fmla="*/ 2382 h 2988"/>
                <a:gd name="T64" fmla="*/ 915 w 3244"/>
                <a:gd name="T65" fmla="*/ 2475 h 2988"/>
                <a:gd name="T66" fmla="*/ 1137 w 3244"/>
                <a:gd name="T67" fmla="*/ 2536 h 2988"/>
                <a:gd name="T68" fmla="*/ 1367 w 3244"/>
                <a:gd name="T69" fmla="*/ 2561 h 2988"/>
                <a:gd name="T70" fmla="*/ 1598 w 3244"/>
                <a:gd name="T71" fmla="*/ 2553 h 2988"/>
                <a:gd name="T72" fmla="*/ 1824 w 3244"/>
                <a:gd name="T73" fmla="*/ 2507 h 2988"/>
                <a:gd name="T74" fmla="*/ 2041 w 3244"/>
                <a:gd name="T75" fmla="*/ 2431 h 2988"/>
                <a:gd name="T76" fmla="*/ 2242 w 3244"/>
                <a:gd name="T77" fmla="*/ 2321 h 2988"/>
                <a:gd name="T78" fmla="*/ 2426 w 3244"/>
                <a:gd name="T79" fmla="*/ 2180 h 2988"/>
                <a:gd name="T80" fmla="*/ 2588 w 3244"/>
                <a:gd name="T81" fmla="*/ 2015 h 2988"/>
                <a:gd name="T82" fmla="*/ 2721 w 3244"/>
                <a:gd name="T83" fmla="*/ 1825 h 2988"/>
                <a:gd name="T84" fmla="*/ 2826 w 3244"/>
                <a:gd name="T85" fmla="*/ 1620 h 2988"/>
                <a:gd name="T86" fmla="*/ 2898 w 3244"/>
                <a:gd name="T87" fmla="*/ 1399 h 2988"/>
                <a:gd name="T88" fmla="*/ 2934 w 3244"/>
                <a:gd name="T89" fmla="*/ 1171 h 2988"/>
                <a:gd name="T90" fmla="*/ 2938 w 3244"/>
                <a:gd name="T91" fmla="*/ 939 h 2988"/>
                <a:gd name="T92" fmla="*/ 2906 w 3244"/>
                <a:gd name="T93" fmla="*/ 709 h 2988"/>
                <a:gd name="T94" fmla="*/ 2839 w 3244"/>
                <a:gd name="T95" fmla="*/ 489 h 2988"/>
                <a:gd name="T96" fmla="*/ 2738 w 3244"/>
                <a:gd name="T97" fmla="*/ 280 h 2988"/>
                <a:gd name="T98" fmla="*/ 2609 w 3244"/>
                <a:gd name="T99" fmla="*/ 88 h 2988"/>
                <a:gd name="T100" fmla="*/ 2558 w 3244"/>
                <a:gd name="T101" fmla="*/ 17 h 2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44" h="2988">
                  <a:moveTo>
                    <a:pt x="2558" y="17"/>
                  </a:moveTo>
                  <a:lnTo>
                    <a:pt x="2607" y="51"/>
                  </a:lnTo>
                  <a:lnTo>
                    <a:pt x="2655" y="90"/>
                  </a:lnTo>
                  <a:lnTo>
                    <a:pt x="2698" y="129"/>
                  </a:lnTo>
                  <a:lnTo>
                    <a:pt x="2742" y="169"/>
                  </a:lnTo>
                  <a:lnTo>
                    <a:pt x="2786" y="211"/>
                  </a:lnTo>
                  <a:lnTo>
                    <a:pt x="2826" y="255"/>
                  </a:lnTo>
                  <a:lnTo>
                    <a:pt x="2866" y="301"/>
                  </a:lnTo>
                  <a:lnTo>
                    <a:pt x="2902" y="348"/>
                  </a:lnTo>
                  <a:lnTo>
                    <a:pt x="2938" y="396"/>
                  </a:lnTo>
                  <a:lnTo>
                    <a:pt x="2972" y="445"/>
                  </a:lnTo>
                  <a:lnTo>
                    <a:pt x="3004" y="494"/>
                  </a:lnTo>
                  <a:lnTo>
                    <a:pt x="3035" y="548"/>
                  </a:lnTo>
                  <a:lnTo>
                    <a:pt x="3063" y="601"/>
                  </a:lnTo>
                  <a:lnTo>
                    <a:pt x="3090" y="654"/>
                  </a:lnTo>
                  <a:lnTo>
                    <a:pt x="3113" y="709"/>
                  </a:lnTo>
                  <a:lnTo>
                    <a:pt x="3136" y="764"/>
                  </a:lnTo>
                  <a:lnTo>
                    <a:pt x="3157" y="821"/>
                  </a:lnTo>
                  <a:lnTo>
                    <a:pt x="3176" y="878"/>
                  </a:lnTo>
                  <a:lnTo>
                    <a:pt x="3191" y="935"/>
                  </a:lnTo>
                  <a:lnTo>
                    <a:pt x="3206" y="994"/>
                  </a:lnTo>
                  <a:lnTo>
                    <a:pt x="3217" y="1053"/>
                  </a:lnTo>
                  <a:lnTo>
                    <a:pt x="3227" y="1112"/>
                  </a:lnTo>
                  <a:lnTo>
                    <a:pt x="3235" y="1171"/>
                  </a:lnTo>
                  <a:lnTo>
                    <a:pt x="3240" y="1232"/>
                  </a:lnTo>
                  <a:lnTo>
                    <a:pt x="3244" y="1291"/>
                  </a:lnTo>
                  <a:lnTo>
                    <a:pt x="3244" y="1352"/>
                  </a:lnTo>
                  <a:lnTo>
                    <a:pt x="3244" y="1413"/>
                  </a:lnTo>
                  <a:lnTo>
                    <a:pt x="3240" y="1471"/>
                  </a:lnTo>
                  <a:lnTo>
                    <a:pt x="3235" y="1532"/>
                  </a:lnTo>
                  <a:lnTo>
                    <a:pt x="3227" y="1591"/>
                  </a:lnTo>
                  <a:lnTo>
                    <a:pt x="3217" y="1650"/>
                  </a:lnTo>
                  <a:lnTo>
                    <a:pt x="3206" y="1709"/>
                  </a:lnTo>
                  <a:lnTo>
                    <a:pt x="3191" y="1766"/>
                  </a:lnTo>
                  <a:lnTo>
                    <a:pt x="3176" y="1825"/>
                  </a:lnTo>
                  <a:lnTo>
                    <a:pt x="3157" y="1882"/>
                  </a:lnTo>
                  <a:lnTo>
                    <a:pt x="3136" y="1937"/>
                  </a:lnTo>
                  <a:lnTo>
                    <a:pt x="3113" y="1994"/>
                  </a:lnTo>
                  <a:lnTo>
                    <a:pt x="3090" y="2049"/>
                  </a:lnTo>
                  <a:lnTo>
                    <a:pt x="3063" y="2103"/>
                  </a:lnTo>
                  <a:lnTo>
                    <a:pt x="3033" y="2156"/>
                  </a:lnTo>
                  <a:lnTo>
                    <a:pt x="3003" y="2207"/>
                  </a:lnTo>
                  <a:lnTo>
                    <a:pt x="2970" y="2258"/>
                  </a:lnTo>
                  <a:lnTo>
                    <a:pt x="2938" y="2308"/>
                  </a:lnTo>
                  <a:lnTo>
                    <a:pt x="2902" y="2355"/>
                  </a:lnTo>
                  <a:lnTo>
                    <a:pt x="2864" y="2401"/>
                  </a:lnTo>
                  <a:lnTo>
                    <a:pt x="2824" y="2447"/>
                  </a:lnTo>
                  <a:lnTo>
                    <a:pt x="2784" y="2490"/>
                  </a:lnTo>
                  <a:lnTo>
                    <a:pt x="2742" y="2532"/>
                  </a:lnTo>
                  <a:lnTo>
                    <a:pt x="2698" y="2574"/>
                  </a:lnTo>
                  <a:lnTo>
                    <a:pt x="2653" y="2614"/>
                  </a:lnTo>
                  <a:lnTo>
                    <a:pt x="2605" y="2650"/>
                  </a:lnTo>
                  <a:lnTo>
                    <a:pt x="2558" y="2686"/>
                  </a:lnTo>
                  <a:lnTo>
                    <a:pt x="2508" y="2720"/>
                  </a:lnTo>
                  <a:lnTo>
                    <a:pt x="2457" y="2753"/>
                  </a:lnTo>
                  <a:lnTo>
                    <a:pt x="2406" y="2783"/>
                  </a:lnTo>
                  <a:lnTo>
                    <a:pt x="2352" y="2812"/>
                  </a:lnTo>
                  <a:lnTo>
                    <a:pt x="2299" y="2836"/>
                  </a:lnTo>
                  <a:lnTo>
                    <a:pt x="2244" y="2861"/>
                  </a:lnTo>
                  <a:lnTo>
                    <a:pt x="2189" y="2882"/>
                  </a:lnTo>
                  <a:lnTo>
                    <a:pt x="2132" y="2903"/>
                  </a:lnTo>
                  <a:lnTo>
                    <a:pt x="2075" y="2922"/>
                  </a:lnTo>
                  <a:lnTo>
                    <a:pt x="2018" y="2937"/>
                  </a:lnTo>
                  <a:lnTo>
                    <a:pt x="1961" y="2950"/>
                  </a:lnTo>
                  <a:lnTo>
                    <a:pt x="1902" y="2962"/>
                  </a:lnTo>
                  <a:lnTo>
                    <a:pt x="1843" y="2971"/>
                  </a:lnTo>
                  <a:lnTo>
                    <a:pt x="1782" y="2979"/>
                  </a:lnTo>
                  <a:lnTo>
                    <a:pt x="1723" y="2985"/>
                  </a:lnTo>
                  <a:lnTo>
                    <a:pt x="1664" y="2988"/>
                  </a:lnTo>
                  <a:lnTo>
                    <a:pt x="1603" y="2988"/>
                  </a:lnTo>
                  <a:lnTo>
                    <a:pt x="1544" y="2986"/>
                  </a:lnTo>
                  <a:lnTo>
                    <a:pt x="1483" y="2983"/>
                  </a:lnTo>
                  <a:lnTo>
                    <a:pt x="1425" y="2977"/>
                  </a:lnTo>
                  <a:lnTo>
                    <a:pt x="1366" y="2969"/>
                  </a:lnTo>
                  <a:lnTo>
                    <a:pt x="1307" y="2958"/>
                  </a:lnTo>
                  <a:lnTo>
                    <a:pt x="1248" y="2947"/>
                  </a:lnTo>
                  <a:lnTo>
                    <a:pt x="1191" y="2931"/>
                  </a:lnTo>
                  <a:lnTo>
                    <a:pt x="1134" y="2914"/>
                  </a:lnTo>
                  <a:lnTo>
                    <a:pt x="1077" y="2895"/>
                  </a:lnTo>
                  <a:lnTo>
                    <a:pt x="1020" y="2876"/>
                  </a:lnTo>
                  <a:lnTo>
                    <a:pt x="964" y="2853"/>
                  </a:lnTo>
                  <a:lnTo>
                    <a:pt x="911" y="2827"/>
                  </a:lnTo>
                  <a:lnTo>
                    <a:pt x="858" y="2800"/>
                  </a:lnTo>
                  <a:lnTo>
                    <a:pt x="805" y="2772"/>
                  </a:lnTo>
                  <a:lnTo>
                    <a:pt x="753" y="2741"/>
                  </a:lnTo>
                  <a:lnTo>
                    <a:pt x="704" y="2709"/>
                  </a:lnTo>
                  <a:lnTo>
                    <a:pt x="655" y="2675"/>
                  </a:lnTo>
                  <a:lnTo>
                    <a:pt x="605" y="2637"/>
                  </a:lnTo>
                  <a:lnTo>
                    <a:pt x="561" y="2599"/>
                  </a:lnTo>
                  <a:lnTo>
                    <a:pt x="516" y="2561"/>
                  </a:lnTo>
                  <a:lnTo>
                    <a:pt x="472" y="2519"/>
                  </a:lnTo>
                  <a:lnTo>
                    <a:pt x="430" y="2475"/>
                  </a:lnTo>
                  <a:lnTo>
                    <a:pt x="390" y="2431"/>
                  </a:lnTo>
                  <a:lnTo>
                    <a:pt x="352" y="2386"/>
                  </a:lnTo>
                  <a:lnTo>
                    <a:pt x="314" y="2338"/>
                  </a:lnTo>
                  <a:lnTo>
                    <a:pt x="278" y="2291"/>
                  </a:lnTo>
                  <a:lnTo>
                    <a:pt x="246" y="2239"/>
                  </a:lnTo>
                  <a:lnTo>
                    <a:pt x="213" y="2188"/>
                  </a:lnTo>
                  <a:lnTo>
                    <a:pt x="185" y="2137"/>
                  </a:lnTo>
                  <a:lnTo>
                    <a:pt x="156" y="2084"/>
                  </a:lnTo>
                  <a:lnTo>
                    <a:pt x="132" y="2030"/>
                  </a:lnTo>
                  <a:lnTo>
                    <a:pt x="107" y="1975"/>
                  </a:lnTo>
                  <a:lnTo>
                    <a:pt x="86" y="1918"/>
                  </a:lnTo>
                  <a:lnTo>
                    <a:pt x="65" y="1861"/>
                  </a:lnTo>
                  <a:lnTo>
                    <a:pt x="48" y="1804"/>
                  </a:lnTo>
                  <a:lnTo>
                    <a:pt x="33" y="1747"/>
                  </a:lnTo>
                  <a:lnTo>
                    <a:pt x="19" y="1688"/>
                  </a:lnTo>
                  <a:lnTo>
                    <a:pt x="8" y="1629"/>
                  </a:lnTo>
                  <a:lnTo>
                    <a:pt x="0" y="1570"/>
                  </a:lnTo>
                  <a:lnTo>
                    <a:pt x="19" y="1624"/>
                  </a:lnTo>
                  <a:lnTo>
                    <a:pt x="42" y="1677"/>
                  </a:lnTo>
                  <a:lnTo>
                    <a:pt x="69" y="1730"/>
                  </a:lnTo>
                  <a:lnTo>
                    <a:pt x="96" y="1779"/>
                  </a:lnTo>
                  <a:lnTo>
                    <a:pt x="124" y="1831"/>
                  </a:lnTo>
                  <a:lnTo>
                    <a:pt x="154" y="1878"/>
                  </a:lnTo>
                  <a:lnTo>
                    <a:pt x="189" y="1926"/>
                  </a:lnTo>
                  <a:lnTo>
                    <a:pt x="223" y="1973"/>
                  </a:lnTo>
                  <a:lnTo>
                    <a:pt x="259" y="2017"/>
                  </a:lnTo>
                  <a:lnTo>
                    <a:pt x="297" y="2063"/>
                  </a:lnTo>
                  <a:lnTo>
                    <a:pt x="337" y="2104"/>
                  </a:lnTo>
                  <a:lnTo>
                    <a:pt x="377" y="2144"/>
                  </a:lnTo>
                  <a:lnTo>
                    <a:pt x="421" y="2184"/>
                  </a:lnTo>
                  <a:lnTo>
                    <a:pt x="464" y="2220"/>
                  </a:lnTo>
                  <a:lnTo>
                    <a:pt x="510" y="2256"/>
                  </a:lnTo>
                  <a:lnTo>
                    <a:pt x="556" y="2291"/>
                  </a:lnTo>
                  <a:lnTo>
                    <a:pt x="605" y="2323"/>
                  </a:lnTo>
                  <a:lnTo>
                    <a:pt x="653" y="2353"/>
                  </a:lnTo>
                  <a:lnTo>
                    <a:pt x="704" y="2382"/>
                  </a:lnTo>
                  <a:lnTo>
                    <a:pt x="755" y="2409"/>
                  </a:lnTo>
                  <a:lnTo>
                    <a:pt x="809" y="2431"/>
                  </a:lnTo>
                  <a:lnTo>
                    <a:pt x="862" y="2454"/>
                  </a:lnTo>
                  <a:lnTo>
                    <a:pt x="915" y="2475"/>
                  </a:lnTo>
                  <a:lnTo>
                    <a:pt x="970" y="2494"/>
                  </a:lnTo>
                  <a:lnTo>
                    <a:pt x="1025" y="2509"/>
                  </a:lnTo>
                  <a:lnTo>
                    <a:pt x="1080" y="2523"/>
                  </a:lnTo>
                  <a:lnTo>
                    <a:pt x="1137" y="2536"/>
                  </a:lnTo>
                  <a:lnTo>
                    <a:pt x="1194" y="2545"/>
                  </a:lnTo>
                  <a:lnTo>
                    <a:pt x="1251" y="2553"/>
                  </a:lnTo>
                  <a:lnTo>
                    <a:pt x="1309" y="2559"/>
                  </a:lnTo>
                  <a:lnTo>
                    <a:pt x="1367" y="2561"/>
                  </a:lnTo>
                  <a:lnTo>
                    <a:pt x="1425" y="2563"/>
                  </a:lnTo>
                  <a:lnTo>
                    <a:pt x="1482" y="2561"/>
                  </a:lnTo>
                  <a:lnTo>
                    <a:pt x="1539" y="2559"/>
                  </a:lnTo>
                  <a:lnTo>
                    <a:pt x="1598" y="2553"/>
                  </a:lnTo>
                  <a:lnTo>
                    <a:pt x="1655" y="2545"/>
                  </a:lnTo>
                  <a:lnTo>
                    <a:pt x="1712" y="2534"/>
                  </a:lnTo>
                  <a:lnTo>
                    <a:pt x="1767" y="2523"/>
                  </a:lnTo>
                  <a:lnTo>
                    <a:pt x="1824" y="2507"/>
                  </a:lnTo>
                  <a:lnTo>
                    <a:pt x="1879" y="2492"/>
                  </a:lnTo>
                  <a:lnTo>
                    <a:pt x="1934" y="2473"/>
                  </a:lnTo>
                  <a:lnTo>
                    <a:pt x="1987" y="2452"/>
                  </a:lnTo>
                  <a:lnTo>
                    <a:pt x="2041" y="2431"/>
                  </a:lnTo>
                  <a:lnTo>
                    <a:pt x="2092" y="2407"/>
                  </a:lnTo>
                  <a:lnTo>
                    <a:pt x="2143" y="2378"/>
                  </a:lnTo>
                  <a:lnTo>
                    <a:pt x="2195" y="2352"/>
                  </a:lnTo>
                  <a:lnTo>
                    <a:pt x="2242" y="2321"/>
                  </a:lnTo>
                  <a:lnTo>
                    <a:pt x="2291" y="2289"/>
                  </a:lnTo>
                  <a:lnTo>
                    <a:pt x="2337" y="2255"/>
                  </a:lnTo>
                  <a:lnTo>
                    <a:pt x="2383" y="2218"/>
                  </a:lnTo>
                  <a:lnTo>
                    <a:pt x="2426" y="2180"/>
                  </a:lnTo>
                  <a:lnTo>
                    <a:pt x="2470" y="2142"/>
                  </a:lnTo>
                  <a:lnTo>
                    <a:pt x="2512" y="2101"/>
                  </a:lnTo>
                  <a:lnTo>
                    <a:pt x="2550" y="2059"/>
                  </a:lnTo>
                  <a:lnTo>
                    <a:pt x="2588" y="2015"/>
                  </a:lnTo>
                  <a:lnTo>
                    <a:pt x="2624" y="1969"/>
                  </a:lnTo>
                  <a:lnTo>
                    <a:pt x="2658" y="1922"/>
                  </a:lnTo>
                  <a:lnTo>
                    <a:pt x="2691" y="1876"/>
                  </a:lnTo>
                  <a:lnTo>
                    <a:pt x="2721" y="1825"/>
                  </a:lnTo>
                  <a:lnTo>
                    <a:pt x="2752" y="1776"/>
                  </a:lnTo>
                  <a:lnTo>
                    <a:pt x="2778" y="1724"/>
                  </a:lnTo>
                  <a:lnTo>
                    <a:pt x="2803" y="1673"/>
                  </a:lnTo>
                  <a:lnTo>
                    <a:pt x="2826" y="1620"/>
                  </a:lnTo>
                  <a:lnTo>
                    <a:pt x="2847" y="1565"/>
                  </a:lnTo>
                  <a:lnTo>
                    <a:pt x="2866" y="1511"/>
                  </a:lnTo>
                  <a:lnTo>
                    <a:pt x="2883" y="1454"/>
                  </a:lnTo>
                  <a:lnTo>
                    <a:pt x="2898" y="1399"/>
                  </a:lnTo>
                  <a:lnTo>
                    <a:pt x="2909" y="1344"/>
                  </a:lnTo>
                  <a:lnTo>
                    <a:pt x="2921" y="1285"/>
                  </a:lnTo>
                  <a:lnTo>
                    <a:pt x="2928" y="1228"/>
                  </a:lnTo>
                  <a:lnTo>
                    <a:pt x="2934" y="1171"/>
                  </a:lnTo>
                  <a:lnTo>
                    <a:pt x="2938" y="1114"/>
                  </a:lnTo>
                  <a:lnTo>
                    <a:pt x="2942" y="1055"/>
                  </a:lnTo>
                  <a:lnTo>
                    <a:pt x="2940" y="998"/>
                  </a:lnTo>
                  <a:lnTo>
                    <a:pt x="2938" y="939"/>
                  </a:lnTo>
                  <a:lnTo>
                    <a:pt x="2932" y="882"/>
                  </a:lnTo>
                  <a:lnTo>
                    <a:pt x="2927" y="823"/>
                  </a:lnTo>
                  <a:lnTo>
                    <a:pt x="2917" y="768"/>
                  </a:lnTo>
                  <a:lnTo>
                    <a:pt x="2906" y="709"/>
                  </a:lnTo>
                  <a:lnTo>
                    <a:pt x="2890" y="654"/>
                  </a:lnTo>
                  <a:lnTo>
                    <a:pt x="2877" y="597"/>
                  </a:lnTo>
                  <a:lnTo>
                    <a:pt x="2858" y="542"/>
                  </a:lnTo>
                  <a:lnTo>
                    <a:pt x="2839" y="489"/>
                  </a:lnTo>
                  <a:lnTo>
                    <a:pt x="2816" y="434"/>
                  </a:lnTo>
                  <a:lnTo>
                    <a:pt x="2793" y="382"/>
                  </a:lnTo>
                  <a:lnTo>
                    <a:pt x="2767" y="331"/>
                  </a:lnTo>
                  <a:lnTo>
                    <a:pt x="2738" y="280"/>
                  </a:lnTo>
                  <a:lnTo>
                    <a:pt x="2710" y="230"/>
                  </a:lnTo>
                  <a:lnTo>
                    <a:pt x="2677" y="181"/>
                  </a:lnTo>
                  <a:lnTo>
                    <a:pt x="2645" y="133"/>
                  </a:lnTo>
                  <a:lnTo>
                    <a:pt x="2609" y="88"/>
                  </a:lnTo>
                  <a:lnTo>
                    <a:pt x="2573" y="42"/>
                  </a:lnTo>
                  <a:lnTo>
                    <a:pt x="2535" y="0"/>
                  </a:lnTo>
                  <a:lnTo>
                    <a:pt x="2533" y="0"/>
                  </a:lnTo>
                  <a:lnTo>
                    <a:pt x="2558" y="17"/>
                  </a:lnTo>
                  <a:close/>
                </a:path>
              </a:pathLst>
            </a:custGeom>
            <a:solidFill>
              <a:srgbClr val="70230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56" name="Freeform 52">
              <a:extLst>
                <a:ext uri="{FF2B5EF4-FFF2-40B4-BE49-F238E27FC236}">
                  <a16:creationId xmlns:a16="http://schemas.microsoft.com/office/drawing/2014/main" id="{A18B2A73-713A-47E0-BB43-7933B97EB922}"/>
                </a:ext>
              </a:extLst>
            </p:cNvPr>
            <p:cNvSpPr>
              <a:spLocks/>
            </p:cNvSpPr>
            <p:nvPr/>
          </p:nvSpPr>
          <p:spPr bwMode="auto">
            <a:xfrm>
              <a:off x="2469" y="1294"/>
              <a:ext cx="471" cy="448"/>
            </a:xfrm>
            <a:custGeom>
              <a:avLst/>
              <a:gdLst>
                <a:gd name="T0" fmla="*/ 783 w 941"/>
                <a:gd name="T1" fmla="*/ 0 h 898"/>
                <a:gd name="T2" fmla="*/ 688 w 941"/>
                <a:gd name="T3" fmla="*/ 29 h 898"/>
                <a:gd name="T4" fmla="*/ 595 w 941"/>
                <a:gd name="T5" fmla="*/ 73 h 898"/>
                <a:gd name="T6" fmla="*/ 508 w 941"/>
                <a:gd name="T7" fmla="*/ 114 h 898"/>
                <a:gd name="T8" fmla="*/ 418 w 941"/>
                <a:gd name="T9" fmla="*/ 168 h 898"/>
                <a:gd name="T10" fmla="*/ 335 w 941"/>
                <a:gd name="T11" fmla="*/ 227 h 898"/>
                <a:gd name="T12" fmla="*/ 261 w 941"/>
                <a:gd name="T13" fmla="*/ 287 h 898"/>
                <a:gd name="T14" fmla="*/ 186 w 941"/>
                <a:gd name="T15" fmla="*/ 360 h 898"/>
                <a:gd name="T16" fmla="*/ 120 w 941"/>
                <a:gd name="T17" fmla="*/ 434 h 898"/>
                <a:gd name="T18" fmla="*/ 53 w 941"/>
                <a:gd name="T19" fmla="*/ 514 h 898"/>
                <a:gd name="T20" fmla="*/ 0 w 941"/>
                <a:gd name="T21" fmla="*/ 595 h 898"/>
                <a:gd name="T22" fmla="*/ 0 w 941"/>
                <a:gd name="T23" fmla="*/ 595 h 898"/>
                <a:gd name="T24" fmla="*/ 462 w 941"/>
                <a:gd name="T25" fmla="*/ 898 h 898"/>
                <a:gd name="T26" fmla="*/ 473 w 941"/>
                <a:gd name="T27" fmla="*/ 875 h 898"/>
                <a:gd name="T28" fmla="*/ 512 w 941"/>
                <a:gd name="T29" fmla="*/ 816 h 898"/>
                <a:gd name="T30" fmla="*/ 561 w 941"/>
                <a:gd name="T31" fmla="*/ 751 h 898"/>
                <a:gd name="T32" fmla="*/ 614 w 941"/>
                <a:gd name="T33" fmla="*/ 702 h 898"/>
                <a:gd name="T34" fmla="*/ 673 w 941"/>
                <a:gd name="T35" fmla="*/ 652 h 898"/>
                <a:gd name="T36" fmla="*/ 734 w 941"/>
                <a:gd name="T37" fmla="*/ 611 h 898"/>
                <a:gd name="T38" fmla="*/ 801 w 941"/>
                <a:gd name="T39" fmla="*/ 578 h 898"/>
                <a:gd name="T40" fmla="*/ 867 w 941"/>
                <a:gd name="T41" fmla="*/ 542 h 898"/>
                <a:gd name="T42" fmla="*/ 941 w 941"/>
                <a:gd name="T43" fmla="*/ 517 h 898"/>
                <a:gd name="T44" fmla="*/ 783 w 941"/>
                <a:gd name="T45" fmla="*/ 0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1" h="898">
                  <a:moveTo>
                    <a:pt x="783" y="0"/>
                  </a:moveTo>
                  <a:lnTo>
                    <a:pt x="688" y="29"/>
                  </a:lnTo>
                  <a:lnTo>
                    <a:pt x="595" y="73"/>
                  </a:lnTo>
                  <a:lnTo>
                    <a:pt x="508" y="114"/>
                  </a:lnTo>
                  <a:lnTo>
                    <a:pt x="418" y="168"/>
                  </a:lnTo>
                  <a:lnTo>
                    <a:pt x="335" y="227"/>
                  </a:lnTo>
                  <a:lnTo>
                    <a:pt x="261" y="287"/>
                  </a:lnTo>
                  <a:lnTo>
                    <a:pt x="186" y="360"/>
                  </a:lnTo>
                  <a:lnTo>
                    <a:pt x="120" y="434"/>
                  </a:lnTo>
                  <a:lnTo>
                    <a:pt x="53" y="514"/>
                  </a:lnTo>
                  <a:lnTo>
                    <a:pt x="0" y="595"/>
                  </a:lnTo>
                  <a:lnTo>
                    <a:pt x="0" y="595"/>
                  </a:lnTo>
                  <a:lnTo>
                    <a:pt x="462" y="898"/>
                  </a:lnTo>
                  <a:lnTo>
                    <a:pt x="473" y="875"/>
                  </a:lnTo>
                  <a:lnTo>
                    <a:pt x="512" y="816"/>
                  </a:lnTo>
                  <a:lnTo>
                    <a:pt x="561" y="751"/>
                  </a:lnTo>
                  <a:lnTo>
                    <a:pt x="614" y="702"/>
                  </a:lnTo>
                  <a:lnTo>
                    <a:pt x="673" y="652"/>
                  </a:lnTo>
                  <a:lnTo>
                    <a:pt x="734" y="611"/>
                  </a:lnTo>
                  <a:lnTo>
                    <a:pt x="801" y="578"/>
                  </a:lnTo>
                  <a:lnTo>
                    <a:pt x="867" y="542"/>
                  </a:lnTo>
                  <a:lnTo>
                    <a:pt x="941" y="517"/>
                  </a:lnTo>
                  <a:lnTo>
                    <a:pt x="78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57" name="Freeform 53">
              <a:extLst>
                <a:ext uri="{FF2B5EF4-FFF2-40B4-BE49-F238E27FC236}">
                  <a16:creationId xmlns:a16="http://schemas.microsoft.com/office/drawing/2014/main" id="{C017AFFF-022B-4A34-96F4-603D13E33A35}"/>
                </a:ext>
              </a:extLst>
            </p:cNvPr>
            <p:cNvSpPr>
              <a:spLocks/>
            </p:cNvSpPr>
            <p:nvPr/>
          </p:nvSpPr>
          <p:spPr bwMode="auto">
            <a:xfrm>
              <a:off x="2200" y="1953"/>
              <a:ext cx="1685" cy="861"/>
            </a:xfrm>
            <a:custGeom>
              <a:avLst/>
              <a:gdLst>
                <a:gd name="T0" fmla="*/ 3270 w 3369"/>
                <a:gd name="T1" fmla="*/ 116 h 1722"/>
                <a:gd name="T2" fmla="*/ 3253 w 3369"/>
                <a:gd name="T3" fmla="*/ 292 h 1722"/>
                <a:gd name="T4" fmla="*/ 3215 w 3369"/>
                <a:gd name="T5" fmla="*/ 467 h 1722"/>
                <a:gd name="T6" fmla="*/ 3158 w 3369"/>
                <a:gd name="T7" fmla="*/ 636 h 1722"/>
                <a:gd name="T8" fmla="*/ 3084 w 3369"/>
                <a:gd name="T9" fmla="*/ 796 h 1722"/>
                <a:gd name="T10" fmla="*/ 2991 w 3369"/>
                <a:gd name="T11" fmla="*/ 948 h 1722"/>
                <a:gd name="T12" fmla="*/ 2882 w 3369"/>
                <a:gd name="T13" fmla="*/ 1089 h 1722"/>
                <a:gd name="T14" fmla="*/ 2759 w 3369"/>
                <a:gd name="T15" fmla="*/ 1214 h 1722"/>
                <a:gd name="T16" fmla="*/ 2622 w 3369"/>
                <a:gd name="T17" fmla="*/ 1328 h 1722"/>
                <a:gd name="T18" fmla="*/ 2475 w 3369"/>
                <a:gd name="T19" fmla="*/ 1425 h 1722"/>
                <a:gd name="T20" fmla="*/ 2316 w 3369"/>
                <a:gd name="T21" fmla="*/ 1505 h 1722"/>
                <a:gd name="T22" fmla="*/ 2150 w 3369"/>
                <a:gd name="T23" fmla="*/ 1566 h 1722"/>
                <a:gd name="T24" fmla="*/ 1979 w 3369"/>
                <a:gd name="T25" fmla="*/ 1608 h 1722"/>
                <a:gd name="T26" fmla="*/ 1804 w 3369"/>
                <a:gd name="T27" fmla="*/ 1632 h 1722"/>
                <a:gd name="T28" fmla="*/ 1628 w 3369"/>
                <a:gd name="T29" fmla="*/ 1636 h 1722"/>
                <a:gd name="T30" fmla="*/ 1451 w 3369"/>
                <a:gd name="T31" fmla="*/ 1619 h 1722"/>
                <a:gd name="T32" fmla="*/ 1278 w 3369"/>
                <a:gd name="T33" fmla="*/ 1583 h 1722"/>
                <a:gd name="T34" fmla="*/ 1108 w 3369"/>
                <a:gd name="T35" fmla="*/ 1528 h 1722"/>
                <a:gd name="T36" fmla="*/ 949 w 3369"/>
                <a:gd name="T37" fmla="*/ 1454 h 1722"/>
                <a:gd name="T38" fmla="*/ 797 w 3369"/>
                <a:gd name="T39" fmla="*/ 1364 h 1722"/>
                <a:gd name="T40" fmla="*/ 656 w 3369"/>
                <a:gd name="T41" fmla="*/ 1256 h 1722"/>
                <a:gd name="T42" fmla="*/ 527 w 3369"/>
                <a:gd name="T43" fmla="*/ 1134 h 1722"/>
                <a:gd name="T44" fmla="*/ 413 w 3369"/>
                <a:gd name="T45" fmla="*/ 998 h 1722"/>
                <a:gd name="T46" fmla="*/ 316 w 3369"/>
                <a:gd name="T47" fmla="*/ 849 h 1722"/>
                <a:gd name="T48" fmla="*/ 234 w 3369"/>
                <a:gd name="T49" fmla="*/ 691 h 1722"/>
                <a:gd name="T50" fmla="*/ 171 w 3369"/>
                <a:gd name="T51" fmla="*/ 526 h 1722"/>
                <a:gd name="T52" fmla="*/ 127 w 3369"/>
                <a:gd name="T53" fmla="*/ 353 h 1722"/>
                <a:gd name="T54" fmla="*/ 103 w 3369"/>
                <a:gd name="T55" fmla="*/ 178 h 1722"/>
                <a:gd name="T56" fmla="*/ 97 w 3369"/>
                <a:gd name="T57" fmla="*/ 0 h 1722"/>
                <a:gd name="T58" fmla="*/ 2 w 3369"/>
                <a:gd name="T59" fmla="*/ 121 h 1722"/>
                <a:gd name="T60" fmla="*/ 23 w 3369"/>
                <a:gd name="T61" fmla="*/ 304 h 1722"/>
                <a:gd name="T62" fmla="*/ 61 w 3369"/>
                <a:gd name="T63" fmla="*/ 482 h 1722"/>
                <a:gd name="T64" fmla="*/ 120 w 3369"/>
                <a:gd name="T65" fmla="*/ 655 h 1722"/>
                <a:gd name="T66" fmla="*/ 196 w 3369"/>
                <a:gd name="T67" fmla="*/ 823 h 1722"/>
                <a:gd name="T68" fmla="*/ 289 w 3369"/>
                <a:gd name="T69" fmla="*/ 979 h 1722"/>
                <a:gd name="T70" fmla="*/ 399 w 3369"/>
                <a:gd name="T71" fmla="*/ 1125 h 1722"/>
                <a:gd name="T72" fmla="*/ 525 w 3369"/>
                <a:gd name="T73" fmla="*/ 1258 h 1722"/>
                <a:gd name="T74" fmla="*/ 665 w 3369"/>
                <a:gd name="T75" fmla="*/ 1376 h 1722"/>
                <a:gd name="T76" fmla="*/ 816 w 3369"/>
                <a:gd name="T77" fmla="*/ 1478 h 1722"/>
                <a:gd name="T78" fmla="*/ 975 w 3369"/>
                <a:gd name="T79" fmla="*/ 1564 h 1722"/>
                <a:gd name="T80" fmla="*/ 1145 w 3369"/>
                <a:gd name="T81" fmla="*/ 1632 h 1722"/>
                <a:gd name="T82" fmla="*/ 1321 w 3369"/>
                <a:gd name="T83" fmla="*/ 1682 h 1722"/>
                <a:gd name="T84" fmla="*/ 1500 w 3369"/>
                <a:gd name="T85" fmla="*/ 1712 h 1722"/>
                <a:gd name="T86" fmla="*/ 1683 w 3369"/>
                <a:gd name="T87" fmla="*/ 1722 h 1722"/>
                <a:gd name="T88" fmla="*/ 1863 w 3369"/>
                <a:gd name="T89" fmla="*/ 1712 h 1722"/>
                <a:gd name="T90" fmla="*/ 2044 w 3369"/>
                <a:gd name="T91" fmla="*/ 1682 h 1722"/>
                <a:gd name="T92" fmla="*/ 2221 w 3369"/>
                <a:gd name="T93" fmla="*/ 1634 h 1722"/>
                <a:gd name="T94" fmla="*/ 2390 w 3369"/>
                <a:gd name="T95" fmla="*/ 1566 h 1722"/>
                <a:gd name="T96" fmla="*/ 2552 w 3369"/>
                <a:gd name="T97" fmla="*/ 1480 h 1722"/>
                <a:gd name="T98" fmla="*/ 2702 w 3369"/>
                <a:gd name="T99" fmla="*/ 1378 h 1722"/>
                <a:gd name="T100" fmla="*/ 2841 w 3369"/>
                <a:gd name="T101" fmla="*/ 1260 h 1722"/>
                <a:gd name="T102" fmla="*/ 2966 w 3369"/>
                <a:gd name="T103" fmla="*/ 1127 h 1722"/>
                <a:gd name="T104" fmla="*/ 3076 w 3369"/>
                <a:gd name="T105" fmla="*/ 982 h 1722"/>
                <a:gd name="T106" fmla="*/ 3171 w 3369"/>
                <a:gd name="T107" fmla="*/ 825 h 1722"/>
                <a:gd name="T108" fmla="*/ 3247 w 3369"/>
                <a:gd name="T109" fmla="*/ 659 h 1722"/>
                <a:gd name="T110" fmla="*/ 3306 w 3369"/>
                <a:gd name="T111" fmla="*/ 486 h 1722"/>
                <a:gd name="T112" fmla="*/ 3346 w 3369"/>
                <a:gd name="T113" fmla="*/ 308 h 1722"/>
                <a:gd name="T114" fmla="*/ 3365 w 3369"/>
                <a:gd name="T115" fmla="*/ 125 h 1722"/>
                <a:gd name="T116" fmla="*/ 3369 w 3369"/>
                <a:gd name="T117" fmla="*/ 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2">
                  <a:moveTo>
                    <a:pt x="3272" y="0"/>
                  </a:moveTo>
                  <a:lnTo>
                    <a:pt x="3272" y="58"/>
                  </a:lnTo>
                  <a:lnTo>
                    <a:pt x="3270" y="116"/>
                  </a:lnTo>
                  <a:lnTo>
                    <a:pt x="3266" y="176"/>
                  </a:lnTo>
                  <a:lnTo>
                    <a:pt x="3261" y="235"/>
                  </a:lnTo>
                  <a:lnTo>
                    <a:pt x="3253" y="292"/>
                  </a:lnTo>
                  <a:lnTo>
                    <a:pt x="3242" y="351"/>
                  </a:lnTo>
                  <a:lnTo>
                    <a:pt x="3230" y="408"/>
                  </a:lnTo>
                  <a:lnTo>
                    <a:pt x="3215" y="467"/>
                  </a:lnTo>
                  <a:lnTo>
                    <a:pt x="3198" y="522"/>
                  </a:lnTo>
                  <a:lnTo>
                    <a:pt x="3179" y="579"/>
                  </a:lnTo>
                  <a:lnTo>
                    <a:pt x="3158" y="636"/>
                  </a:lnTo>
                  <a:lnTo>
                    <a:pt x="3137" y="690"/>
                  </a:lnTo>
                  <a:lnTo>
                    <a:pt x="3110" y="743"/>
                  </a:lnTo>
                  <a:lnTo>
                    <a:pt x="3084" y="796"/>
                  </a:lnTo>
                  <a:lnTo>
                    <a:pt x="3055" y="847"/>
                  </a:lnTo>
                  <a:lnTo>
                    <a:pt x="3025" y="899"/>
                  </a:lnTo>
                  <a:lnTo>
                    <a:pt x="2991" y="948"/>
                  </a:lnTo>
                  <a:lnTo>
                    <a:pt x="2956" y="996"/>
                  </a:lnTo>
                  <a:lnTo>
                    <a:pt x="2920" y="1043"/>
                  </a:lnTo>
                  <a:lnTo>
                    <a:pt x="2882" y="1089"/>
                  </a:lnTo>
                  <a:lnTo>
                    <a:pt x="2844" y="1132"/>
                  </a:lnTo>
                  <a:lnTo>
                    <a:pt x="2802" y="1174"/>
                  </a:lnTo>
                  <a:lnTo>
                    <a:pt x="2759" y="1214"/>
                  </a:lnTo>
                  <a:lnTo>
                    <a:pt x="2715" y="1254"/>
                  </a:lnTo>
                  <a:lnTo>
                    <a:pt x="2669" y="1292"/>
                  </a:lnTo>
                  <a:lnTo>
                    <a:pt x="2622" y="1328"/>
                  </a:lnTo>
                  <a:lnTo>
                    <a:pt x="2574" y="1362"/>
                  </a:lnTo>
                  <a:lnTo>
                    <a:pt x="2525" y="1395"/>
                  </a:lnTo>
                  <a:lnTo>
                    <a:pt x="2475" y="1425"/>
                  </a:lnTo>
                  <a:lnTo>
                    <a:pt x="2422" y="1454"/>
                  </a:lnTo>
                  <a:lnTo>
                    <a:pt x="2371" y="1480"/>
                  </a:lnTo>
                  <a:lnTo>
                    <a:pt x="2316" y="1505"/>
                  </a:lnTo>
                  <a:lnTo>
                    <a:pt x="2263" y="1528"/>
                  </a:lnTo>
                  <a:lnTo>
                    <a:pt x="2207" y="1547"/>
                  </a:lnTo>
                  <a:lnTo>
                    <a:pt x="2150" y="1566"/>
                  </a:lnTo>
                  <a:lnTo>
                    <a:pt x="2093" y="1583"/>
                  </a:lnTo>
                  <a:lnTo>
                    <a:pt x="2036" y="1596"/>
                  </a:lnTo>
                  <a:lnTo>
                    <a:pt x="1979" y="1608"/>
                  </a:lnTo>
                  <a:lnTo>
                    <a:pt x="1920" y="1619"/>
                  </a:lnTo>
                  <a:lnTo>
                    <a:pt x="1861" y="1627"/>
                  </a:lnTo>
                  <a:lnTo>
                    <a:pt x="1804" y="1632"/>
                  </a:lnTo>
                  <a:lnTo>
                    <a:pt x="1743" y="1636"/>
                  </a:lnTo>
                  <a:lnTo>
                    <a:pt x="1686" y="1636"/>
                  </a:lnTo>
                  <a:lnTo>
                    <a:pt x="1628" y="1636"/>
                  </a:lnTo>
                  <a:lnTo>
                    <a:pt x="1567" y="1632"/>
                  </a:lnTo>
                  <a:lnTo>
                    <a:pt x="1510" y="1627"/>
                  </a:lnTo>
                  <a:lnTo>
                    <a:pt x="1451" y="1619"/>
                  </a:lnTo>
                  <a:lnTo>
                    <a:pt x="1392" y="1610"/>
                  </a:lnTo>
                  <a:lnTo>
                    <a:pt x="1335" y="1596"/>
                  </a:lnTo>
                  <a:lnTo>
                    <a:pt x="1278" y="1583"/>
                  </a:lnTo>
                  <a:lnTo>
                    <a:pt x="1221" y="1566"/>
                  </a:lnTo>
                  <a:lnTo>
                    <a:pt x="1164" y="1549"/>
                  </a:lnTo>
                  <a:lnTo>
                    <a:pt x="1108" y="1528"/>
                  </a:lnTo>
                  <a:lnTo>
                    <a:pt x="1055" y="1505"/>
                  </a:lnTo>
                  <a:lnTo>
                    <a:pt x="1000" y="1480"/>
                  </a:lnTo>
                  <a:lnTo>
                    <a:pt x="949" y="1454"/>
                  </a:lnTo>
                  <a:lnTo>
                    <a:pt x="896" y="1427"/>
                  </a:lnTo>
                  <a:lnTo>
                    <a:pt x="846" y="1395"/>
                  </a:lnTo>
                  <a:lnTo>
                    <a:pt x="797" y="1364"/>
                  </a:lnTo>
                  <a:lnTo>
                    <a:pt x="747" y="1330"/>
                  </a:lnTo>
                  <a:lnTo>
                    <a:pt x="700" y="1294"/>
                  </a:lnTo>
                  <a:lnTo>
                    <a:pt x="656" y="1256"/>
                  </a:lnTo>
                  <a:lnTo>
                    <a:pt x="610" y="1216"/>
                  </a:lnTo>
                  <a:lnTo>
                    <a:pt x="569" y="1176"/>
                  </a:lnTo>
                  <a:lnTo>
                    <a:pt x="527" y="1134"/>
                  </a:lnTo>
                  <a:lnTo>
                    <a:pt x="487" y="1089"/>
                  </a:lnTo>
                  <a:lnTo>
                    <a:pt x="449" y="1045"/>
                  </a:lnTo>
                  <a:lnTo>
                    <a:pt x="413" y="998"/>
                  </a:lnTo>
                  <a:lnTo>
                    <a:pt x="378" y="950"/>
                  </a:lnTo>
                  <a:lnTo>
                    <a:pt x="346" y="901"/>
                  </a:lnTo>
                  <a:lnTo>
                    <a:pt x="316" y="849"/>
                  </a:lnTo>
                  <a:lnTo>
                    <a:pt x="285" y="798"/>
                  </a:lnTo>
                  <a:lnTo>
                    <a:pt x="259" y="745"/>
                  </a:lnTo>
                  <a:lnTo>
                    <a:pt x="234" y="691"/>
                  </a:lnTo>
                  <a:lnTo>
                    <a:pt x="211" y="636"/>
                  </a:lnTo>
                  <a:lnTo>
                    <a:pt x="190" y="581"/>
                  </a:lnTo>
                  <a:lnTo>
                    <a:pt x="171" y="526"/>
                  </a:lnTo>
                  <a:lnTo>
                    <a:pt x="154" y="469"/>
                  </a:lnTo>
                  <a:lnTo>
                    <a:pt x="139" y="412"/>
                  </a:lnTo>
                  <a:lnTo>
                    <a:pt x="127" y="353"/>
                  </a:lnTo>
                  <a:lnTo>
                    <a:pt x="116" y="294"/>
                  </a:lnTo>
                  <a:lnTo>
                    <a:pt x="108" y="237"/>
                  </a:lnTo>
                  <a:lnTo>
                    <a:pt x="103" y="178"/>
                  </a:lnTo>
                  <a:lnTo>
                    <a:pt x="97" y="117"/>
                  </a:lnTo>
                  <a:lnTo>
                    <a:pt x="95" y="58"/>
                  </a:lnTo>
                  <a:lnTo>
                    <a:pt x="97" y="0"/>
                  </a:lnTo>
                  <a:lnTo>
                    <a:pt x="0" y="0"/>
                  </a:lnTo>
                  <a:lnTo>
                    <a:pt x="0" y="60"/>
                  </a:lnTo>
                  <a:lnTo>
                    <a:pt x="2" y="121"/>
                  </a:lnTo>
                  <a:lnTo>
                    <a:pt x="8" y="182"/>
                  </a:lnTo>
                  <a:lnTo>
                    <a:pt x="13" y="245"/>
                  </a:lnTo>
                  <a:lnTo>
                    <a:pt x="23" y="304"/>
                  </a:lnTo>
                  <a:lnTo>
                    <a:pt x="34" y="365"/>
                  </a:lnTo>
                  <a:lnTo>
                    <a:pt x="48" y="423"/>
                  </a:lnTo>
                  <a:lnTo>
                    <a:pt x="61" y="482"/>
                  </a:lnTo>
                  <a:lnTo>
                    <a:pt x="78" y="541"/>
                  </a:lnTo>
                  <a:lnTo>
                    <a:pt x="97" y="598"/>
                  </a:lnTo>
                  <a:lnTo>
                    <a:pt x="120" y="655"/>
                  </a:lnTo>
                  <a:lnTo>
                    <a:pt x="143" y="712"/>
                  </a:lnTo>
                  <a:lnTo>
                    <a:pt x="169" y="768"/>
                  </a:lnTo>
                  <a:lnTo>
                    <a:pt x="196" y="823"/>
                  </a:lnTo>
                  <a:lnTo>
                    <a:pt x="224" y="876"/>
                  </a:lnTo>
                  <a:lnTo>
                    <a:pt x="257" y="927"/>
                  </a:lnTo>
                  <a:lnTo>
                    <a:pt x="289" y="979"/>
                  </a:lnTo>
                  <a:lnTo>
                    <a:pt x="325" y="1028"/>
                  </a:lnTo>
                  <a:lnTo>
                    <a:pt x="361" y="1077"/>
                  </a:lnTo>
                  <a:lnTo>
                    <a:pt x="399" y="1125"/>
                  </a:lnTo>
                  <a:lnTo>
                    <a:pt x="441" y="1170"/>
                  </a:lnTo>
                  <a:lnTo>
                    <a:pt x="483" y="1214"/>
                  </a:lnTo>
                  <a:lnTo>
                    <a:pt x="525" y="1258"/>
                  </a:lnTo>
                  <a:lnTo>
                    <a:pt x="570" y="1298"/>
                  </a:lnTo>
                  <a:lnTo>
                    <a:pt x="616" y="1338"/>
                  </a:lnTo>
                  <a:lnTo>
                    <a:pt x="665" y="1376"/>
                  </a:lnTo>
                  <a:lnTo>
                    <a:pt x="713" y="1412"/>
                  </a:lnTo>
                  <a:lnTo>
                    <a:pt x="764" y="1446"/>
                  </a:lnTo>
                  <a:lnTo>
                    <a:pt x="816" y="1478"/>
                  </a:lnTo>
                  <a:lnTo>
                    <a:pt x="869" y="1509"/>
                  </a:lnTo>
                  <a:lnTo>
                    <a:pt x="922" y="1537"/>
                  </a:lnTo>
                  <a:lnTo>
                    <a:pt x="975" y="1564"/>
                  </a:lnTo>
                  <a:lnTo>
                    <a:pt x="1032" y="1589"/>
                  </a:lnTo>
                  <a:lnTo>
                    <a:pt x="1088" y="1611"/>
                  </a:lnTo>
                  <a:lnTo>
                    <a:pt x="1145" y="1632"/>
                  </a:lnTo>
                  <a:lnTo>
                    <a:pt x="1204" y="1651"/>
                  </a:lnTo>
                  <a:lnTo>
                    <a:pt x="1262" y="1667"/>
                  </a:lnTo>
                  <a:lnTo>
                    <a:pt x="1321" y="1682"/>
                  </a:lnTo>
                  <a:lnTo>
                    <a:pt x="1380" y="1693"/>
                  </a:lnTo>
                  <a:lnTo>
                    <a:pt x="1439" y="1705"/>
                  </a:lnTo>
                  <a:lnTo>
                    <a:pt x="1500" y="1712"/>
                  </a:lnTo>
                  <a:lnTo>
                    <a:pt x="1561" y="1716"/>
                  </a:lnTo>
                  <a:lnTo>
                    <a:pt x="1622" y="1720"/>
                  </a:lnTo>
                  <a:lnTo>
                    <a:pt x="1683" y="1722"/>
                  </a:lnTo>
                  <a:lnTo>
                    <a:pt x="1743" y="1720"/>
                  </a:lnTo>
                  <a:lnTo>
                    <a:pt x="1804" y="1716"/>
                  </a:lnTo>
                  <a:lnTo>
                    <a:pt x="1863" y="1712"/>
                  </a:lnTo>
                  <a:lnTo>
                    <a:pt x="1924" y="1705"/>
                  </a:lnTo>
                  <a:lnTo>
                    <a:pt x="1985" y="1695"/>
                  </a:lnTo>
                  <a:lnTo>
                    <a:pt x="2044" y="1682"/>
                  </a:lnTo>
                  <a:lnTo>
                    <a:pt x="2103" y="1669"/>
                  </a:lnTo>
                  <a:lnTo>
                    <a:pt x="2162" y="1651"/>
                  </a:lnTo>
                  <a:lnTo>
                    <a:pt x="2221" y="1634"/>
                  </a:lnTo>
                  <a:lnTo>
                    <a:pt x="2278" y="1613"/>
                  </a:lnTo>
                  <a:lnTo>
                    <a:pt x="2333" y="1591"/>
                  </a:lnTo>
                  <a:lnTo>
                    <a:pt x="2390" y="1566"/>
                  </a:lnTo>
                  <a:lnTo>
                    <a:pt x="2443" y="1539"/>
                  </a:lnTo>
                  <a:lnTo>
                    <a:pt x="2498" y="1511"/>
                  </a:lnTo>
                  <a:lnTo>
                    <a:pt x="2552" y="1480"/>
                  </a:lnTo>
                  <a:lnTo>
                    <a:pt x="2603" y="1448"/>
                  </a:lnTo>
                  <a:lnTo>
                    <a:pt x="2652" y="1414"/>
                  </a:lnTo>
                  <a:lnTo>
                    <a:pt x="2702" y="1378"/>
                  </a:lnTo>
                  <a:lnTo>
                    <a:pt x="2749" y="1340"/>
                  </a:lnTo>
                  <a:lnTo>
                    <a:pt x="2795" y="1300"/>
                  </a:lnTo>
                  <a:lnTo>
                    <a:pt x="2841" y="1260"/>
                  </a:lnTo>
                  <a:lnTo>
                    <a:pt x="2884" y="1216"/>
                  </a:lnTo>
                  <a:lnTo>
                    <a:pt x="2926" y="1172"/>
                  </a:lnTo>
                  <a:lnTo>
                    <a:pt x="2966" y="1127"/>
                  </a:lnTo>
                  <a:lnTo>
                    <a:pt x="3004" y="1079"/>
                  </a:lnTo>
                  <a:lnTo>
                    <a:pt x="3042" y="1032"/>
                  </a:lnTo>
                  <a:lnTo>
                    <a:pt x="3076" y="982"/>
                  </a:lnTo>
                  <a:lnTo>
                    <a:pt x="3110" y="931"/>
                  </a:lnTo>
                  <a:lnTo>
                    <a:pt x="3141" y="878"/>
                  </a:lnTo>
                  <a:lnTo>
                    <a:pt x="3171" y="825"/>
                  </a:lnTo>
                  <a:lnTo>
                    <a:pt x="3198" y="771"/>
                  </a:lnTo>
                  <a:lnTo>
                    <a:pt x="3225" y="716"/>
                  </a:lnTo>
                  <a:lnTo>
                    <a:pt x="3247" y="659"/>
                  </a:lnTo>
                  <a:lnTo>
                    <a:pt x="3270" y="602"/>
                  </a:lnTo>
                  <a:lnTo>
                    <a:pt x="3289" y="545"/>
                  </a:lnTo>
                  <a:lnTo>
                    <a:pt x="3306" y="486"/>
                  </a:lnTo>
                  <a:lnTo>
                    <a:pt x="3322" y="427"/>
                  </a:lnTo>
                  <a:lnTo>
                    <a:pt x="3335" y="368"/>
                  </a:lnTo>
                  <a:lnTo>
                    <a:pt x="3346" y="308"/>
                  </a:lnTo>
                  <a:lnTo>
                    <a:pt x="3354" y="247"/>
                  </a:lnTo>
                  <a:lnTo>
                    <a:pt x="3361" y="186"/>
                  </a:lnTo>
                  <a:lnTo>
                    <a:pt x="3365" y="125"/>
                  </a:lnTo>
                  <a:lnTo>
                    <a:pt x="3369" y="64"/>
                  </a:lnTo>
                  <a:lnTo>
                    <a:pt x="3369" y="3"/>
                  </a:lnTo>
                  <a:lnTo>
                    <a:pt x="3369" y="0"/>
                  </a:lnTo>
                  <a:lnTo>
                    <a:pt x="32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0758" name="Freeform 54">
              <a:extLst>
                <a:ext uri="{FF2B5EF4-FFF2-40B4-BE49-F238E27FC236}">
                  <a16:creationId xmlns:a16="http://schemas.microsoft.com/office/drawing/2014/main" id="{8E51954C-BA51-486B-B9D4-F2297170DDDA}"/>
                </a:ext>
              </a:extLst>
            </p:cNvPr>
            <p:cNvSpPr>
              <a:spLocks/>
            </p:cNvSpPr>
            <p:nvPr/>
          </p:nvSpPr>
          <p:spPr bwMode="auto">
            <a:xfrm>
              <a:off x="2200" y="1129"/>
              <a:ext cx="1685" cy="860"/>
            </a:xfrm>
            <a:custGeom>
              <a:avLst/>
              <a:gdLst>
                <a:gd name="T0" fmla="*/ 3270 w 3369"/>
                <a:gd name="T1" fmla="*/ 1604 h 1720"/>
                <a:gd name="T2" fmla="*/ 3253 w 3369"/>
                <a:gd name="T3" fmla="*/ 1427 h 1720"/>
                <a:gd name="T4" fmla="*/ 3215 w 3369"/>
                <a:gd name="T5" fmla="*/ 1254 h 1720"/>
                <a:gd name="T6" fmla="*/ 3158 w 3369"/>
                <a:gd name="T7" fmla="*/ 1085 h 1720"/>
                <a:gd name="T8" fmla="*/ 3084 w 3369"/>
                <a:gd name="T9" fmla="*/ 925 h 1720"/>
                <a:gd name="T10" fmla="*/ 2991 w 3369"/>
                <a:gd name="T11" fmla="*/ 773 h 1720"/>
                <a:gd name="T12" fmla="*/ 2882 w 3369"/>
                <a:gd name="T13" fmla="*/ 633 h 1720"/>
                <a:gd name="T14" fmla="*/ 2759 w 3369"/>
                <a:gd name="T15" fmla="*/ 505 h 1720"/>
                <a:gd name="T16" fmla="*/ 2622 w 3369"/>
                <a:gd name="T17" fmla="*/ 393 h 1720"/>
                <a:gd name="T18" fmla="*/ 2475 w 3369"/>
                <a:gd name="T19" fmla="*/ 296 h 1720"/>
                <a:gd name="T20" fmla="*/ 2316 w 3369"/>
                <a:gd name="T21" fmla="*/ 216 h 1720"/>
                <a:gd name="T22" fmla="*/ 2150 w 3369"/>
                <a:gd name="T23" fmla="*/ 155 h 1720"/>
                <a:gd name="T24" fmla="*/ 1979 w 3369"/>
                <a:gd name="T25" fmla="*/ 112 h 1720"/>
                <a:gd name="T26" fmla="*/ 1804 w 3369"/>
                <a:gd name="T27" fmla="*/ 89 h 1720"/>
                <a:gd name="T28" fmla="*/ 1628 w 3369"/>
                <a:gd name="T29" fmla="*/ 85 h 1720"/>
                <a:gd name="T30" fmla="*/ 1451 w 3369"/>
                <a:gd name="T31" fmla="*/ 102 h 1720"/>
                <a:gd name="T32" fmla="*/ 1278 w 3369"/>
                <a:gd name="T33" fmla="*/ 136 h 1720"/>
                <a:gd name="T34" fmla="*/ 1108 w 3369"/>
                <a:gd name="T35" fmla="*/ 193 h 1720"/>
                <a:gd name="T36" fmla="*/ 949 w 3369"/>
                <a:gd name="T37" fmla="*/ 266 h 1720"/>
                <a:gd name="T38" fmla="*/ 797 w 3369"/>
                <a:gd name="T39" fmla="*/ 357 h 1720"/>
                <a:gd name="T40" fmla="*/ 656 w 3369"/>
                <a:gd name="T41" fmla="*/ 465 h 1720"/>
                <a:gd name="T42" fmla="*/ 527 w 3369"/>
                <a:gd name="T43" fmla="*/ 587 h 1720"/>
                <a:gd name="T44" fmla="*/ 413 w 3369"/>
                <a:gd name="T45" fmla="*/ 724 h 1720"/>
                <a:gd name="T46" fmla="*/ 316 w 3369"/>
                <a:gd name="T47" fmla="*/ 870 h 1720"/>
                <a:gd name="T48" fmla="*/ 234 w 3369"/>
                <a:gd name="T49" fmla="*/ 1030 h 1720"/>
                <a:gd name="T50" fmla="*/ 171 w 3369"/>
                <a:gd name="T51" fmla="*/ 1195 h 1720"/>
                <a:gd name="T52" fmla="*/ 127 w 3369"/>
                <a:gd name="T53" fmla="*/ 1368 h 1720"/>
                <a:gd name="T54" fmla="*/ 103 w 3369"/>
                <a:gd name="T55" fmla="*/ 1543 h 1720"/>
                <a:gd name="T56" fmla="*/ 97 w 3369"/>
                <a:gd name="T57" fmla="*/ 1720 h 1720"/>
                <a:gd name="T58" fmla="*/ 2 w 3369"/>
                <a:gd name="T59" fmla="*/ 1598 h 1720"/>
                <a:gd name="T60" fmla="*/ 23 w 3369"/>
                <a:gd name="T61" fmla="*/ 1418 h 1720"/>
                <a:gd name="T62" fmla="*/ 61 w 3369"/>
                <a:gd name="T63" fmla="*/ 1239 h 1720"/>
                <a:gd name="T64" fmla="*/ 120 w 3369"/>
                <a:gd name="T65" fmla="*/ 1064 h 1720"/>
                <a:gd name="T66" fmla="*/ 196 w 3369"/>
                <a:gd name="T67" fmla="*/ 899 h 1720"/>
                <a:gd name="T68" fmla="*/ 289 w 3369"/>
                <a:gd name="T69" fmla="*/ 741 h 1720"/>
                <a:gd name="T70" fmla="*/ 399 w 3369"/>
                <a:gd name="T71" fmla="*/ 596 h 1720"/>
                <a:gd name="T72" fmla="*/ 525 w 3369"/>
                <a:gd name="T73" fmla="*/ 463 h 1720"/>
                <a:gd name="T74" fmla="*/ 665 w 3369"/>
                <a:gd name="T75" fmla="*/ 344 h 1720"/>
                <a:gd name="T76" fmla="*/ 816 w 3369"/>
                <a:gd name="T77" fmla="*/ 241 h 1720"/>
                <a:gd name="T78" fmla="*/ 975 w 3369"/>
                <a:gd name="T79" fmla="*/ 155 h 1720"/>
                <a:gd name="T80" fmla="*/ 1145 w 3369"/>
                <a:gd name="T81" fmla="*/ 89 h 1720"/>
                <a:gd name="T82" fmla="*/ 1321 w 3369"/>
                <a:gd name="T83" fmla="*/ 39 h 1720"/>
                <a:gd name="T84" fmla="*/ 1500 w 3369"/>
                <a:gd name="T85" fmla="*/ 9 h 1720"/>
                <a:gd name="T86" fmla="*/ 1683 w 3369"/>
                <a:gd name="T87" fmla="*/ 0 h 1720"/>
                <a:gd name="T88" fmla="*/ 1863 w 3369"/>
                <a:gd name="T89" fmla="*/ 9 h 1720"/>
                <a:gd name="T90" fmla="*/ 2044 w 3369"/>
                <a:gd name="T91" fmla="*/ 38 h 1720"/>
                <a:gd name="T92" fmla="*/ 2221 w 3369"/>
                <a:gd name="T93" fmla="*/ 87 h 1720"/>
                <a:gd name="T94" fmla="*/ 2390 w 3369"/>
                <a:gd name="T95" fmla="*/ 155 h 1720"/>
                <a:gd name="T96" fmla="*/ 2552 w 3369"/>
                <a:gd name="T97" fmla="*/ 239 h 1720"/>
                <a:gd name="T98" fmla="*/ 2702 w 3369"/>
                <a:gd name="T99" fmla="*/ 342 h 1720"/>
                <a:gd name="T100" fmla="*/ 2841 w 3369"/>
                <a:gd name="T101" fmla="*/ 461 h 1720"/>
                <a:gd name="T102" fmla="*/ 2966 w 3369"/>
                <a:gd name="T103" fmla="*/ 593 h 1720"/>
                <a:gd name="T104" fmla="*/ 3076 w 3369"/>
                <a:gd name="T105" fmla="*/ 739 h 1720"/>
                <a:gd name="T106" fmla="*/ 3171 w 3369"/>
                <a:gd name="T107" fmla="*/ 895 h 1720"/>
                <a:gd name="T108" fmla="*/ 3247 w 3369"/>
                <a:gd name="T109" fmla="*/ 1062 h 1720"/>
                <a:gd name="T110" fmla="*/ 3306 w 3369"/>
                <a:gd name="T111" fmla="*/ 1235 h 1720"/>
                <a:gd name="T112" fmla="*/ 3346 w 3369"/>
                <a:gd name="T113" fmla="*/ 1414 h 1720"/>
                <a:gd name="T114" fmla="*/ 3365 w 3369"/>
                <a:gd name="T115" fmla="*/ 1594 h 1720"/>
                <a:gd name="T116" fmla="*/ 3369 w 3369"/>
                <a:gd name="T117" fmla="*/ 172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9" h="1720">
                  <a:moveTo>
                    <a:pt x="3272" y="1720"/>
                  </a:moveTo>
                  <a:lnTo>
                    <a:pt x="3272" y="1663"/>
                  </a:lnTo>
                  <a:lnTo>
                    <a:pt x="3270" y="1604"/>
                  </a:lnTo>
                  <a:lnTo>
                    <a:pt x="3266" y="1545"/>
                  </a:lnTo>
                  <a:lnTo>
                    <a:pt x="3261" y="1486"/>
                  </a:lnTo>
                  <a:lnTo>
                    <a:pt x="3253" y="1427"/>
                  </a:lnTo>
                  <a:lnTo>
                    <a:pt x="3242" y="1370"/>
                  </a:lnTo>
                  <a:lnTo>
                    <a:pt x="3230" y="1311"/>
                  </a:lnTo>
                  <a:lnTo>
                    <a:pt x="3215" y="1254"/>
                  </a:lnTo>
                  <a:lnTo>
                    <a:pt x="3198" y="1197"/>
                  </a:lnTo>
                  <a:lnTo>
                    <a:pt x="3179" y="1140"/>
                  </a:lnTo>
                  <a:lnTo>
                    <a:pt x="3158" y="1085"/>
                  </a:lnTo>
                  <a:lnTo>
                    <a:pt x="3137" y="1032"/>
                  </a:lnTo>
                  <a:lnTo>
                    <a:pt x="3110" y="977"/>
                  </a:lnTo>
                  <a:lnTo>
                    <a:pt x="3084" y="925"/>
                  </a:lnTo>
                  <a:lnTo>
                    <a:pt x="3055" y="872"/>
                  </a:lnTo>
                  <a:lnTo>
                    <a:pt x="3025" y="823"/>
                  </a:lnTo>
                  <a:lnTo>
                    <a:pt x="2991" y="773"/>
                  </a:lnTo>
                  <a:lnTo>
                    <a:pt x="2956" y="726"/>
                  </a:lnTo>
                  <a:lnTo>
                    <a:pt x="2920" y="678"/>
                  </a:lnTo>
                  <a:lnTo>
                    <a:pt x="2882" y="633"/>
                  </a:lnTo>
                  <a:lnTo>
                    <a:pt x="2844" y="589"/>
                  </a:lnTo>
                  <a:lnTo>
                    <a:pt x="2802" y="547"/>
                  </a:lnTo>
                  <a:lnTo>
                    <a:pt x="2759" y="505"/>
                  </a:lnTo>
                  <a:lnTo>
                    <a:pt x="2715" y="465"/>
                  </a:lnTo>
                  <a:lnTo>
                    <a:pt x="2669" y="427"/>
                  </a:lnTo>
                  <a:lnTo>
                    <a:pt x="2622" y="393"/>
                  </a:lnTo>
                  <a:lnTo>
                    <a:pt x="2574" y="359"/>
                  </a:lnTo>
                  <a:lnTo>
                    <a:pt x="2525" y="326"/>
                  </a:lnTo>
                  <a:lnTo>
                    <a:pt x="2475" y="296"/>
                  </a:lnTo>
                  <a:lnTo>
                    <a:pt x="2422" y="268"/>
                  </a:lnTo>
                  <a:lnTo>
                    <a:pt x="2371" y="241"/>
                  </a:lnTo>
                  <a:lnTo>
                    <a:pt x="2316" y="216"/>
                  </a:lnTo>
                  <a:lnTo>
                    <a:pt x="2263" y="193"/>
                  </a:lnTo>
                  <a:lnTo>
                    <a:pt x="2207" y="172"/>
                  </a:lnTo>
                  <a:lnTo>
                    <a:pt x="2150" y="155"/>
                  </a:lnTo>
                  <a:lnTo>
                    <a:pt x="2093" y="138"/>
                  </a:lnTo>
                  <a:lnTo>
                    <a:pt x="2036" y="123"/>
                  </a:lnTo>
                  <a:lnTo>
                    <a:pt x="1979" y="112"/>
                  </a:lnTo>
                  <a:lnTo>
                    <a:pt x="1920" y="102"/>
                  </a:lnTo>
                  <a:lnTo>
                    <a:pt x="1861" y="95"/>
                  </a:lnTo>
                  <a:lnTo>
                    <a:pt x="1804" y="89"/>
                  </a:lnTo>
                  <a:lnTo>
                    <a:pt x="1743" y="85"/>
                  </a:lnTo>
                  <a:lnTo>
                    <a:pt x="1686" y="85"/>
                  </a:lnTo>
                  <a:lnTo>
                    <a:pt x="1628" y="85"/>
                  </a:lnTo>
                  <a:lnTo>
                    <a:pt x="1567" y="89"/>
                  </a:lnTo>
                  <a:lnTo>
                    <a:pt x="1510" y="95"/>
                  </a:lnTo>
                  <a:lnTo>
                    <a:pt x="1451" y="102"/>
                  </a:lnTo>
                  <a:lnTo>
                    <a:pt x="1392" y="112"/>
                  </a:lnTo>
                  <a:lnTo>
                    <a:pt x="1335" y="123"/>
                  </a:lnTo>
                  <a:lnTo>
                    <a:pt x="1278" y="136"/>
                  </a:lnTo>
                  <a:lnTo>
                    <a:pt x="1221" y="153"/>
                  </a:lnTo>
                  <a:lnTo>
                    <a:pt x="1164" y="172"/>
                  </a:lnTo>
                  <a:lnTo>
                    <a:pt x="1108" y="193"/>
                  </a:lnTo>
                  <a:lnTo>
                    <a:pt x="1055" y="214"/>
                  </a:lnTo>
                  <a:lnTo>
                    <a:pt x="1000" y="239"/>
                  </a:lnTo>
                  <a:lnTo>
                    <a:pt x="949" y="266"/>
                  </a:lnTo>
                  <a:lnTo>
                    <a:pt x="896" y="294"/>
                  </a:lnTo>
                  <a:lnTo>
                    <a:pt x="846" y="325"/>
                  </a:lnTo>
                  <a:lnTo>
                    <a:pt x="797" y="357"/>
                  </a:lnTo>
                  <a:lnTo>
                    <a:pt x="747" y="391"/>
                  </a:lnTo>
                  <a:lnTo>
                    <a:pt x="700" y="427"/>
                  </a:lnTo>
                  <a:lnTo>
                    <a:pt x="656" y="465"/>
                  </a:lnTo>
                  <a:lnTo>
                    <a:pt x="610" y="503"/>
                  </a:lnTo>
                  <a:lnTo>
                    <a:pt x="569" y="545"/>
                  </a:lnTo>
                  <a:lnTo>
                    <a:pt x="527" y="587"/>
                  </a:lnTo>
                  <a:lnTo>
                    <a:pt x="487" y="631"/>
                  </a:lnTo>
                  <a:lnTo>
                    <a:pt x="449" y="676"/>
                  </a:lnTo>
                  <a:lnTo>
                    <a:pt x="413" y="724"/>
                  </a:lnTo>
                  <a:lnTo>
                    <a:pt x="378" y="771"/>
                  </a:lnTo>
                  <a:lnTo>
                    <a:pt x="346" y="821"/>
                  </a:lnTo>
                  <a:lnTo>
                    <a:pt x="316" y="870"/>
                  </a:lnTo>
                  <a:lnTo>
                    <a:pt x="285" y="923"/>
                  </a:lnTo>
                  <a:lnTo>
                    <a:pt x="259" y="975"/>
                  </a:lnTo>
                  <a:lnTo>
                    <a:pt x="234" y="1030"/>
                  </a:lnTo>
                  <a:lnTo>
                    <a:pt x="211" y="1083"/>
                  </a:lnTo>
                  <a:lnTo>
                    <a:pt x="190" y="1138"/>
                  </a:lnTo>
                  <a:lnTo>
                    <a:pt x="171" y="1195"/>
                  </a:lnTo>
                  <a:lnTo>
                    <a:pt x="154" y="1252"/>
                  </a:lnTo>
                  <a:lnTo>
                    <a:pt x="139" y="1309"/>
                  </a:lnTo>
                  <a:lnTo>
                    <a:pt x="127" y="1368"/>
                  </a:lnTo>
                  <a:lnTo>
                    <a:pt x="116" y="1425"/>
                  </a:lnTo>
                  <a:lnTo>
                    <a:pt x="108" y="1484"/>
                  </a:lnTo>
                  <a:lnTo>
                    <a:pt x="103" y="1543"/>
                  </a:lnTo>
                  <a:lnTo>
                    <a:pt x="97" y="1602"/>
                  </a:lnTo>
                  <a:lnTo>
                    <a:pt x="95" y="1661"/>
                  </a:lnTo>
                  <a:lnTo>
                    <a:pt x="97" y="1720"/>
                  </a:lnTo>
                  <a:lnTo>
                    <a:pt x="0" y="1720"/>
                  </a:lnTo>
                  <a:lnTo>
                    <a:pt x="0" y="1661"/>
                  </a:lnTo>
                  <a:lnTo>
                    <a:pt x="2" y="1598"/>
                  </a:lnTo>
                  <a:lnTo>
                    <a:pt x="8" y="1537"/>
                  </a:lnTo>
                  <a:lnTo>
                    <a:pt x="13" y="1476"/>
                  </a:lnTo>
                  <a:lnTo>
                    <a:pt x="23" y="1418"/>
                  </a:lnTo>
                  <a:lnTo>
                    <a:pt x="34" y="1357"/>
                  </a:lnTo>
                  <a:lnTo>
                    <a:pt x="48" y="1298"/>
                  </a:lnTo>
                  <a:lnTo>
                    <a:pt x="61" y="1239"/>
                  </a:lnTo>
                  <a:lnTo>
                    <a:pt x="78" y="1180"/>
                  </a:lnTo>
                  <a:lnTo>
                    <a:pt x="97" y="1123"/>
                  </a:lnTo>
                  <a:lnTo>
                    <a:pt x="120" y="1064"/>
                  </a:lnTo>
                  <a:lnTo>
                    <a:pt x="143" y="1009"/>
                  </a:lnTo>
                  <a:lnTo>
                    <a:pt x="169" y="954"/>
                  </a:lnTo>
                  <a:lnTo>
                    <a:pt x="196" y="899"/>
                  </a:lnTo>
                  <a:lnTo>
                    <a:pt x="224" y="845"/>
                  </a:lnTo>
                  <a:lnTo>
                    <a:pt x="257" y="792"/>
                  </a:lnTo>
                  <a:lnTo>
                    <a:pt x="289" y="741"/>
                  </a:lnTo>
                  <a:lnTo>
                    <a:pt x="325" y="691"/>
                  </a:lnTo>
                  <a:lnTo>
                    <a:pt x="361" y="642"/>
                  </a:lnTo>
                  <a:lnTo>
                    <a:pt x="399" y="596"/>
                  </a:lnTo>
                  <a:lnTo>
                    <a:pt x="441" y="551"/>
                  </a:lnTo>
                  <a:lnTo>
                    <a:pt x="483" y="505"/>
                  </a:lnTo>
                  <a:lnTo>
                    <a:pt x="525" y="463"/>
                  </a:lnTo>
                  <a:lnTo>
                    <a:pt x="570" y="422"/>
                  </a:lnTo>
                  <a:lnTo>
                    <a:pt x="616" y="382"/>
                  </a:lnTo>
                  <a:lnTo>
                    <a:pt x="665" y="344"/>
                  </a:lnTo>
                  <a:lnTo>
                    <a:pt x="713" y="309"/>
                  </a:lnTo>
                  <a:lnTo>
                    <a:pt x="764" y="273"/>
                  </a:lnTo>
                  <a:lnTo>
                    <a:pt x="816" y="241"/>
                  </a:lnTo>
                  <a:lnTo>
                    <a:pt x="869" y="211"/>
                  </a:lnTo>
                  <a:lnTo>
                    <a:pt x="922" y="182"/>
                  </a:lnTo>
                  <a:lnTo>
                    <a:pt x="975" y="155"/>
                  </a:lnTo>
                  <a:lnTo>
                    <a:pt x="1032" y="133"/>
                  </a:lnTo>
                  <a:lnTo>
                    <a:pt x="1088" y="110"/>
                  </a:lnTo>
                  <a:lnTo>
                    <a:pt x="1145" y="89"/>
                  </a:lnTo>
                  <a:lnTo>
                    <a:pt x="1204" y="70"/>
                  </a:lnTo>
                  <a:lnTo>
                    <a:pt x="1262" y="53"/>
                  </a:lnTo>
                  <a:lnTo>
                    <a:pt x="1321" y="39"/>
                  </a:lnTo>
                  <a:lnTo>
                    <a:pt x="1380" y="26"/>
                  </a:lnTo>
                  <a:lnTo>
                    <a:pt x="1439" y="17"/>
                  </a:lnTo>
                  <a:lnTo>
                    <a:pt x="1500" y="9"/>
                  </a:lnTo>
                  <a:lnTo>
                    <a:pt x="1561" y="3"/>
                  </a:lnTo>
                  <a:lnTo>
                    <a:pt x="1622" y="0"/>
                  </a:lnTo>
                  <a:lnTo>
                    <a:pt x="1683" y="0"/>
                  </a:lnTo>
                  <a:lnTo>
                    <a:pt x="1743" y="0"/>
                  </a:lnTo>
                  <a:lnTo>
                    <a:pt x="1804" y="3"/>
                  </a:lnTo>
                  <a:lnTo>
                    <a:pt x="1863" y="9"/>
                  </a:lnTo>
                  <a:lnTo>
                    <a:pt x="1924" y="17"/>
                  </a:lnTo>
                  <a:lnTo>
                    <a:pt x="1985" y="26"/>
                  </a:lnTo>
                  <a:lnTo>
                    <a:pt x="2044" y="38"/>
                  </a:lnTo>
                  <a:lnTo>
                    <a:pt x="2103" y="53"/>
                  </a:lnTo>
                  <a:lnTo>
                    <a:pt x="2162" y="68"/>
                  </a:lnTo>
                  <a:lnTo>
                    <a:pt x="2221" y="87"/>
                  </a:lnTo>
                  <a:lnTo>
                    <a:pt x="2278" y="108"/>
                  </a:lnTo>
                  <a:lnTo>
                    <a:pt x="2333" y="131"/>
                  </a:lnTo>
                  <a:lnTo>
                    <a:pt x="2390" y="155"/>
                  </a:lnTo>
                  <a:lnTo>
                    <a:pt x="2443" y="180"/>
                  </a:lnTo>
                  <a:lnTo>
                    <a:pt x="2498" y="209"/>
                  </a:lnTo>
                  <a:lnTo>
                    <a:pt x="2552" y="239"/>
                  </a:lnTo>
                  <a:lnTo>
                    <a:pt x="2603" y="271"/>
                  </a:lnTo>
                  <a:lnTo>
                    <a:pt x="2652" y="307"/>
                  </a:lnTo>
                  <a:lnTo>
                    <a:pt x="2702" y="342"/>
                  </a:lnTo>
                  <a:lnTo>
                    <a:pt x="2749" y="380"/>
                  </a:lnTo>
                  <a:lnTo>
                    <a:pt x="2795" y="420"/>
                  </a:lnTo>
                  <a:lnTo>
                    <a:pt x="2841" y="461"/>
                  </a:lnTo>
                  <a:lnTo>
                    <a:pt x="2884" y="503"/>
                  </a:lnTo>
                  <a:lnTo>
                    <a:pt x="2926" y="547"/>
                  </a:lnTo>
                  <a:lnTo>
                    <a:pt x="2966" y="593"/>
                  </a:lnTo>
                  <a:lnTo>
                    <a:pt x="3004" y="640"/>
                  </a:lnTo>
                  <a:lnTo>
                    <a:pt x="3042" y="690"/>
                  </a:lnTo>
                  <a:lnTo>
                    <a:pt x="3076" y="739"/>
                  </a:lnTo>
                  <a:lnTo>
                    <a:pt x="3110" y="790"/>
                  </a:lnTo>
                  <a:lnTo>
                    <a:pt x="3141" y="842"/>
                  </a:lnTo>
                  <a:lnTo>
                    <a:pt x="3171" y="895"/>
                  </a:lnTo>
                  <a:lnTo>
                    <a:pt x="3198" y="950"/>
                  </a:lnTo>
                  <a:lnTo>
                    <a:pt x="3225" y="1005"/>
                  </a:lnTo>
                  <a:lnTo>
                    <a:pt x="3247" y="1062"/>
                  </a:lnTo>
                  <a:lnTo>
                    <a:pt x="3270" y="1119"/>
                  </a:lnTo>
                  <a:lnTo>
                    <a:pt x="3289" y="1176"/>
                  </a:lnTo>
                  <a:lnTo>
                    <a:pt x="3306" y="1235"/>
                  </a:lnTo>
                  <a:lnTo>
                    <a:pt x="3322" y="1294"/>
                  </a:lnTo>
                  <a:lnTo>
                    <a:pt x="3335" y="1353"/>
                  </a:lnTo>
                  <a:lnTo>
                    <a:pt x="3346" y="1414"/>
                  </a:lnTo>
                  <a:lnTo>
                    <a:pt x="3354" y="1473"/>
                  </a:lnTo>
                  <a:lnTo>
                    <a:pt x="3361" y="1534"/>
                  </a:lnTo>
                  <a:lnTo>
                    <a:pt x="3365" y="1594"/>
                  </a:lnTo>
                  <a:lnTo>
                    <a:pt x="3369" y="1657"/>
                  </a:lnTo>
                  <a:lnTo>
                    <a:pt x="3369" y="1716"/>
                  </a:lnTo>
                  <a:lnTo>
                    <a:pt x="3369" y="1720"/>
                  </a:lnTo>
                  <a:lnTo>
                    <a:pt x="3272" y="17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00759" name="Rectangle 55">
            <a:extLst>
              <a:ext uri="{FF2B5EF4-FFF2-40B4-BE49-F238E27FC236}">
                <a16:creationId xmlns:a16="http://schemas.microsoft.com/office/drawing/2014/main" id="{908BF2AB-B62C-444F-90A6-0F5842BA165E}"/>
              </a:ext>
            </a:extLst>
          </p:cNvPr>
          <p:cNvSpPr>
            <a:spLocks noGrp="1" noChangeArrowheads="1"/>
          </p:cNvSpPr>
          <p:nvPr>
            <p:ph type="title"/>
          </p:nvPr>
        </p:nvSpPr>
        <p:spPr>
          <a:xfrm>
            <a:off x="762000" y="0"/>
            <a:ext cx="9001125" cy="1676400"/>
          </a:xfrm>
          <a:noFill/>
          <a:ln/>
        </p:spPr>
        <p:txBody>
          <a:bodyPr/>
          <a:lstStyle/>
          <a:p>
            <a:r>
              <a:rPr lang="en-US" altLang="en-US" sz="3200"/>
              <a:t>Cutting Droplet Size in Half</a:t>
            </a:r>
            <a:br>
              <a:rPr lang="en-US" altLang="en-US" sz="3200"/>
            </a:br>
            <a:r>
              <a:rPr lang="en-US" altLang="en-US" sz="2400"/>
              <a:t>Results in Eight Times the Number of Droplets</a:t>
            </a:r>
            <a:endParaRPr lang="en-US" altLang="en-US"/>
          </a:p>
        </p:txBody>
      </p:sp>
      <p:sp>
        <p:nvSpPr>
          <p:cNvPr id="200760" name="Text Box 56">
            <a:extLst>
              <a:ext uri="{FF2B5EF4-FFF2-40B4-BE49-F238E27FC236}">
                <a16:creationId xmlns:a16="http://schemas.microsoft.com/office/drawing/2014/main" id="{5AE94D0B-0C0A-4C4E-9540-A77A6D7017A4}"/>
              </a:ext>
            </a:extLst>
          </p:cNvPr>
          <p:cNvSpPr txBox="1">
            <a:spLocks noChangeArrowheads="1"/>
          </p:cNvSpPr>
          <p:nvPr/>
        </p:nvSpPr>
        <p:spPr bwMode="auto">
          <a:xfrm>
            <a:off x="4173538" y="2493963"/>
            <a:ext cx="2181225" cy="119062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en-US" sz="3600" b="1">
                <a:solidFill>
                  <a:schemeClr val="tx2"/>
                </a:solidFill>
                <a:effectLst>
                  <a:outerShdw blurRad="38100" dist="38100" dir="2700000" algn="tl">
                    <a:srgbClr val="FFFFFF"/>
                  </a:outerShdw>
                </a:effectLst>
                <a:latin typeface="Verdana" panose="020B0604030504040204" pitchFamily="34" charset="0"/>
              </a:rPr>
              <a:t>500</a:t>
            </a:r>
          </a:p>
          <a:p>
            <a:pPr algn="ctr"/>
            <a:r>
              <a:rPr lang="en-US" altLang="en-US" sz="3600" b="1">
                <a:solidFill>
                  <a:schemeClr val="tx2"/>
                </a:solidFill>
                <a:effectLst>
                  <a:outerShdw blurRad="38100" dist="38100" dir="2700000" algn="tl">
                    <a:srgbClr val="FFFFFF"/>
                  </a:outerShdw>
                </a:effectLst>
                <a:latin typeface="Verdana" panose="020B0604030504040204" pitchFamily="34" charset="0"/>
              </a:rPr>
              <a:t>Microns</a:t>
            </a:r>
            <a:endParaRPr lang="en-US" altLang="en-US" b="1">
              <a:solidFill>
                <a:schemeClr val="tx2"/>
              </a:solidFill>
            </a:endParaRPr>
          </a:p>
        </p:txBody>
      </p:sp>
      <p:sp>
        <p:nvSpPr>
          <p:cNvPr id="200761" name="Text Box 57">
            <a:extLst>
              <a:ext uri="{FF2B5EF4-FFF2-40B4-BE49-F238E27FC236}">
                <a16:creationId xmlns:a16="http://schemas.microsoft.com/office/drawing/2014/main" id="{A144D822-1BFE-4AD5-A0FF-0B1C7E760F89}"/>
              </a:ext>
            </a:extLst>
          </p:cNvPr>
          <p:cNvSpPr txBox="1">
            <a:spLocks noChangeArrowheads="1"/>
          </p:cNvSpPr>
          <p:nvPr/>
        </p:nvSpPr>
        <p:spPr bwMode="auto">
          <a:xfrm>
            <a:off x="2589213" y="2181225"/>
            <a:ext cx="1293812"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250</a:t>
            </a:r>
          </a:p>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Microns</a:t>
            </a:r>
            <a:endParaRPr lang="en-US" altLang="en-US" b="1">
              <a:solidFill>
                <a:srgbClr val="DDDDDD"/>
              </a:solidFill>
              <a:effectLst>
                <a:outerShdw blurRad="38100" dist="38100" dir="2700000" algn="tl">
                  <a:srgbClr val="000000"/>
                </a:outerShdw>
              </a:effectLst>
              <a:latin typeface="Verdana" panose="020B0604030504040204" pitchFamily="34" charset="0"/>
            </a:endParaRPr>
          </a:p>
        </p:txBody>
      </p:sp>
      <p:sp>
        <p:nvSpPr>
          <p:cNvPr id="200762" name="Text Box 58">
            <a:extLst>
              <a:ext uri="{FF2B5EF4-FFF2-40B4-BE49-F238E27FC236}">
                <a16:creationId xmlns:a16="http://schemas.microsoft.com/office/drawing/2014/main" id="{4037075B-DFF6-41F1-8388-77746421EEC7}"/>
              </a:ext>
            </a:extLst>
          </p:cNvPr>
          <p:cNvSpPr txBox="1">
            <a:spLocks noChangeArrowheads="1"/>
          </p:cNvSpPr>
          <p:nvPr/>
        </p:nvSpPr>
        <p:spPr bwMode="auto">
          <a:xfrm>
            <a:off x="2589213" y="3521075"/>
            <a:ext cx="1293812"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250</a:t>
            </a:r>
          </a:p>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Microns</a:t>
            </a:r>
            <a:endParaRPr lang="en-US" altLang="en-US" b="1">
              <a:solidFill>
                <a:srgbClr val="DDDDDD"/>
              </a:solidFill>
            </a:endParaRPr>
          </a:p>
        </p:txBody>
      </p:sp>
      <p:sp>
        <p:nvSpPr>
          <p:cNvPr id="200763" name="Text Box 59">
            <a:extLst>
              <a:ext uri="{FF2B5EF4-FFF2-40B4-BE49-F238E27FC236}">
                <a16:creationId xmlns:a16="http://schemas.microsoft.com/office/drawing/2014/main" id="{0D780901-A99A-4A0B-9461-B8DA7674E138}"/>
              </a:ext>
            </a:extLst>
          </p:cNvPr>
          <p:cNvSpPr txBox="1">
            <a:spLocks noChangeArrowheads="1"/>
          </p:cNvSpPr>
          <p:nvPr/>
        </p:nvSpPr>
        <p:spPr bwMode="auto">
          <a:xfrm>
            <a:off x="2589213" y="4841875"/>
            <a:ext cx="1293812"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250</a:t>
            </a:r>
          </a:p>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Microns</a:t>
            </a:r>
            <a:endParaRPr lang="en-US" altLang="en-US" b="1">
              <a:solidFill>
                <a:srgbClr val="DDDDDD"/>
              </a:solidFill>
            </a:endParaRPr>
          </a:p>
        </p:txBody>
      </p:sp>
      <p:sp>
        <p:nvSpPr>
          <p:cNvPr id="200764" name="Text Box 60">
            <a:extLst>
              <a:ext uri="{FF2B5EF4-FFF2-40B4-BE49-F238E27FC236}">
                <a16:creationId xmlns:a16="http://schemas.microsoft.com/office/drawing/2014/main" id="{B6444597-EE35-43CD-B530-1FAEFE2EF472}"/>
              </a:ext>
            </a:extLst>
          </p:cNvPr>
          <p:cNvSpPr txBox="1">
            <a:spLocks noChangeArrowheads="1"/>
          </p:cNvSpPr>
          <p:nvPr/>
        </p:nvSpPr>
        <p:spPr bwMode="auto">
          <a:xfrm>
            <a:off x="3959225" y="4841875"/>
            <a:ext cx="1293813"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250</a:t>
            </a:r>
          </a:p>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Microns</a:t>
            </a:r>
            <a:endParaRPr lang="en-US" altLang="en-US" b="1">
              <a:solidFill>
                <a:srgbClr val="DDDDDD"/>
              </a:solidFill>
            </a:endParaRPr>
          </a:p>
        </p:txBody>
      </p:sp>
      <p:sp>
        <p:nvSpPr>
          <p:cNvPr id="200765" name="Text Box 61">
            <a:extLst>
              <a:ext uri="{FF2B5EF4-FFF2-40B4-BE49-F238E27FC236}">
                <a16:creationId xmlns:a16="http://schemas.microsoft.com/office/drawing/2014/main" id="{623DC6C6-6449-4662-BEBB-C87E02341934}"/>
              </a:ext>
            </a:extLst>
          </p:cNvPr>
          <p:cNvSpPr txBox="1">
            <a:spLocks noChangeArrowheads="1"/>
          </p:cNvSpPr>
          <p:nvPr/>
        </p:nvSpPr>
        <p:spPr bwMode="auto">
          <a:xfrm>
            <a:off x="5329238" y="4841875"/>
            <a:ext cx="1293812"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250</a:t>
            </a:r>
          </a:p>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Microns</a:t>
            </a:r>
          </a:p>
        </p:txBody>
      </p:sp>
      <p:sp>
        <p:nvSpPr>
          <p:cNvPr id="200766" name="Text Box 62">
            <a:extLst>
              <a:ext uri="{FF2B5EF4-FFF2-40B4-BE49-F238E27FC236}">
                <a16:creationId xmlns:a16="http://schemas.microsoft.com/office/drawing/2014/main" id="{190D501D-57CA-49BF-A8B4-AC6ED2D99F26}"/>
              </a:ext>
            </a:extLst>
          </p:cNvPr>
          <p:cNvSpPr txBox="1">
            <a:spLocks noChangeArrowheads="1"/>
          </p:cNvSpPr>
          <p:nvPr/>
        </p:nvSpPr>
        <p:spPr bwMode="auto">
          <a:xfrm>
            <a:off x="6716713" y="4841875"/>
            <a:ext cx="1293812"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250</a:t>
            </a:r>
          </a:p>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Microns</a:t>
            </a:r>
            <a:endParaRPr lang="en-US" altLang="en-US" b="1">
              <a:solidFill>
                <a:srgbClr val="DDDDDD"/>
              </a:solidFill>
            </a:endParaRPr>
          </a:p>
        </p:txBody>
      </p:sp>
      <p:sp>
        <p:nvSpPr>
          <p:cNvPr id="200767" name="Text Box 63">
            <a:extLst>
              <a:ext uri="{FF2B5EF4-FFF2-40B4-BE49-F238E27FC236}">
                <a16:creationId xmlns:a16="http://schemas.microsoft.com/office/drawing/2014/main" id="{B17D0801-714C-4412-B0E1-5DCFED6C0A46}"/>
              </a:ext>
            </a:extLst>
          </p:cNvPr>
          <p:cNvSpPr txBox="1">
            <a:spLocks noChangeArrowheads="1"/>
          </p:cNvSpPr>
          <p:nvPr/>
        </p:nvSpPr>
        <p:spPr bwMode="auto">
          <a:xfrm>
            <a:off x="6716713" y="3479800"/>
            <a:ext cx="1293812"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250</a:t>
            </a:r>
          </a:p>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Microns</a:t>
            </a:r>
            <a:endParaRPr lang="en-US" altLang="en-US" b="1">
              <a:solidFill>
                <a:srgbClr val="DDDDDD"/>
              </a:solidFill>
            </a:endParaRPr>
          </a:p>
        </p:txBody>
      </p:sp>
      <p:sp>
        <p:nvSpPr>
          <p:cNvPr id="200768" name="Text Box 64">
            <a:extLst>
              <a:ext uri="{FF2B5EF4-FFF2-40B4-BE49-F238E27FC236}">
                <a16:creationId xmlns:a16="http://schemas.microsoft.com/office/drawing/2014/main" id="{D5D2C39A-4F26-4AC4-9C4B-92415067F7CB}"/>
              </a:ext>
            </a:extLst>
          </p:cNvPr>
          <p:cNvSpPr txBox="1">
            <a:spLocks noChangeArrowheads="1"/>
          </p:cNvSpPr>
          <p:nvPr/>
        </p:nvSpPr>
        <p:spPr bwMode="auto">
          <a:xfrm>
            <a:off x="6716713" y="2082800"/>
            <a:ext cx="1293812" cy="701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250</a:t>
            </a:r>
          </a:p>
          <a:p>
            <a:pPr algn="ctr"/>
            <a:r>
              <a:rPr lang="en-US" altLang="en-US" sz="2000" b="1">
                <a:solidFill>
                  <a:srgbClr val="DDDDDD"/>
                </a:solidFill>
                <a:effectLst>
                  <a:outerShdw blurRad="38100" dist="38100" dir="2700000" algn="tl">
                    <a:srgbClr val="000000"/>
                  </a:outerShdw>
                </a:effectLst>
                <a:latin typeface="Verdana" panose="020B0604030504040204" pitchFamily="34" charset="0"/>
              </a:rPr>
              <a:t>Microns</a:t>
            </a:r>
            <a:endParaRPr lang="en-US" altLang="en-US" b="1">
              <a:solidFill>
                <a:srgbClr val="DDDDDD"/>
              </a:solidFill>
            </a:endParaRPr>
          </a:p>
        </p:txBody>
      </p:sp>
    </p:spTree>
  </p:cSld>
  <p:clrMapOvr>
    <a:masterClrMapping/>
  </p:clrMapOvr>
  <p:transition>
    <p:random/>
  </p:transition>
</p:sld>
</file>

<file path=ppt/theme/theme1.xml><?xml version="1.0" encoding="utf-8"?>
<a:theme xmlns:a="http://schemas.openxmlformats.org/drawingml/2006/main" name="Blank Presentation">
  <a:themeElements>
    <a:clrScheme name="">
      <a:dk1>
        <a:srgbClr val="000000"/>
      </a:dk1>
      <a:lt1>
        <a:srgbClr val="FFFFFF"/>
      </a:lt1>
      <a:dk2>
        <a:srgbClr val="000000"/>
      </a:dk2>
      <a:lt2>
        <a:srgbClr val="808080"/>
      </a:lt2>
      <a:accent1>
        <a:srgbClr val="FF0000"/>
      </a:accent1>
      <a:accent2>
        <a:srgbClr val="3333CC"/>
      </a:accent2>
      <a:accent3>
        <a:srgbClr val="FFFFFF"/>
      </a:accent3>
      <a:accent4>
        <a:srgbClr val="000000"/>
      </a:accent4>
      <a:accent5>
        <a:srgbClr val="FFAAAA"/>
      </a:accent5>
      <a:accent6>
        <a:srgbClr val="2D2DB9"/>
      </a:accent6>
      <a:hlink>
        <a:srgbClr val="CCCCFF"/>
      </a:hlink>
      <a:folHlink>
        <a:srgbClr val="B2B2B2"/>
      </a:folHlink>
    </a:clrScheme>
    <a:fontScheme name="Blank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2871</TotalTime>
  <Words>4232</Words>
  <Application>Microsoft Office PowerPoint</Application>
  <PresentationFormat>35mm Slides</PresentationFormat>
  <Paragraphs>570</Paragraphs>
  <Slides>46</Slides>
  <Notes>45</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3</vt:i4>
      </vt:variant>
      <vt:variant>
        <vt:lpstr>Slide Titles</vt:lpstr>
      </vt:variant>
      <vt:variant>
        <vt:i4>46</vt:i4>
      </vt:variant>
    </vt:vector>
  </HeadingPairs>
  <TitlesOfParts>
    <vt:vector size="61" baseType="lpstr">
      <vt:lpstr>Times New Roman</vt:lpstr>
      <vt:lpstr>Verdana</vt:lpstr>
      <vt:lpstr>Century Schoolbook</vt:lpstr>
      <vt:lpstr>Times</vt:lpstr>
      <vt:lpstr>Symbol</vt:lpstr>
      <vt:lpstr>ＭＳ Ｐゴシック</vt:lpstr>
      <vt:lpstr>Arial</vt:lpstr>
      <vt:lpstr>Wingdings</vt:lpstr>
      <vt:lpstr>Arial Bold</vt:lpstr>
      <vt:lpstr>Arial Black</vt:lpstr>
      <vt:lpstr>Abadi MT Condensed Extra Bold</vt:lpstr>
      <vt:lpstr>Blank Presentation</vt:lpstr>
      <vt:lpstr>Microsoft Clip Gallery</vt:lpstr>
      <vt:lpstr>Microsoft Graph Chart</vt:lpstr>
      <vt:lpstr>Microsoft Excel Chart</vt:lpstr>
      <vt:lpstr>Spray Droplet Size and Drift</vt:lpstr>
      <vt:lpstr>Relationship of Drift to Drop Size:</vt:lpstr>
      <vt:lpstr>PowerPoint Presentation</vt:lpstr>
      <vt:lpstr>Units</vt:lpstr>
      <vt:lpstr>Size Comparison:  Diameter of Common Items (approximate) in Microns</vt:lpstr>
      <vt:lpstr>PowerPoint Presentation</vt:lpstr>
      <vt:lpstr>PowerPoint Presentation</vt:lpstr>
      <vt:lpstr>Nozzle Spray Spectrum</vt:lpstr>
      <vt:lpstr>Cutting Droplet Size in Half Results in Eight Times the Number of Droplets</vt:lpstr>
      <vt:lpstr>Cutting Droplet Size in Half</vt:lpstr>
      <vt:lpstr>1/2x droplet diameter = 8x number of droplets</vt:lpstr>
      <vt:lpstr>Spray Characteristics:</vt:lpstr>
      <vt:lpstr>Diameter Comparison</vt:lpstr>
      <vt:lpstr>Given: Spray Volume = 0.065 mm3</vt:lpstr>
      <vt:lpstr>For a given volume: droplet diameter + number comparison</vt:lpstr>
      <vt:lpstr>Constant Volume: 1 droplet  :  8 droplets  :  64 droplets</vt:lpstr>
      <vt:lpstr>Constant Volume: 1 droplet  :  8 droplets  :  64 droplets</vt:lpstr>
      <vt:lpstr>For a given volume: surface area comparison</vt:lpstr>
      <vt:lpstr>For a given volume: surface area comparison</vt:lpstr>
      <vt:lpstr>Summary:  Droplet Size</vt:lpstr>
      <vt:lpstr>What is the “Real” difference ?</vt:lpstr>
      <vt:lpstr>PowerPoint Presentation</vt:lpstr>
      <vt:lpstr>Why is Droplet Size Important?!</vt:lpstr>
      <vt:lpstr>Droplet size and surface coverage:</vt:lpstr>
      <vt:lpstr>Droplet size and surface coverage:</vt:lpstr>
      <vt:lpstr>Droplet size and drift:</vt:lpstr>
      <vt:lpstr>Droplet Size and Drift</vt:lpstr>
      <vt:lpstr>Droplet Size and Evaporation / Deceleration</vt:lpstr>
      <vt:lpstr>Droplet Size and Drift</vt:lpstr>
      <vt:lpstr>Droplet Size and Drift</vt:lpstr>
      <vt:lpstr>Droplet Size Management</vt:lpstr>
      <vt:lpstr>Drift Potential Is Influenced by</vt:lpstr>
      <vt:lpstr>Important Droplet Statistics:</vt:lpstr>
      <vt:lpstr>Comparison:</vt:lpstr>
      <vt:lpstr>Relative Span</vt:lpstr>
      <vt:lpstr>Relative Span</vt:lpstr>
      <vt:lpstr>Relative Span: Visual Comparison</vt:lpstr>
      <vt:lpstr>Droplet Size Categories</vt:lpstr>
      <vt:lpstr>Droplet Size Categories</vt:lpstr>
      <vt:lpstr>Droplet Size Comparison</vt:lpstr>
      <vt:lpstr>Ex.: Nozzle Classification Chart</vt:lpstr>
      <vt:lpstr>Droplet Size - Label</vt:lpstr>
      <vt:lpstr>Droplet Size - Label</vt:lpstr>
      <vt:lpstr>Summary</vt:lpstr>
      <vt:lpstr>PowerPoint Presentation</vt:lpstr>
      <vt:lpstr>PowerPoint Presentation</vt:lpstr>
    </vt:vector>
  </TitlesOfParts>
  <Company>Virginia Tech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Spray Droplet Size and Drift</dc:title>
  <dc:creator>Pat Hipkins</dc:creator>
  <cp:lastModifiedBy>Larry Heatherly</cp:lastModifiedBy>
  <cp:revision>64</cp:revision>
  <cp:lastPrinted>2008-10-10T16:39:10Z</cp:lastPrinted>
  <dcterms:created xsi:type="dcterms:W3CDTF">2007-10-18T17:24:38Z</dcterms:created>
  <dcterms:modified xsi:type="dcterms:W3CDTF">2017-06-26T20:54:30Z</dcterms:modified>
</cp:coreProperties>
</file>